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6" r:id="rId4"/>
    <p:sldId id="258" r:id="rId5"/>
    <p:sldId id="267" r:id="rId6"/>
    <p:sldId id="259" r:id="rId7"/>
    <p:sldId id="268" r:id="rId8"/>
    <p:sldId id="269" r:id="rId9"/>
    <p:sldId id="270" r:id="rId10"/>
    <p:sldId id="271" r:id="rId11"/>
    <p:sldId id="260" r:id="rId12"/>
    <p:sldId id="272" r:id="rId13"/>
    <p:sldId id="261" r:id="rId14"/>
    <p:sldId id="262" r:id="rId15"/>
    <p:sldId id="263" r:id="rId16"/>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5" autoAdjust="0"/>
    <p:restoredTop sz="94660"/>
  </p:normalViewPr>
  <p:slideViewPr>
    <p:cSldViewPr snapToGrid="0">
      <p:cViewPr varScale="1">
        <p:scale>
          <a:sx n="105" d="100"/>
          <a:sy n="105" d="100"/>
        </p:scale>
        <p:origin x="216" y="7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13.4873" units="1/cm"/>
          <inkml:channelProperty channel="F" name="resolution" value="3999.51147" units="1/in"/>
          <inkml:channelProperty channel="T" name="resolution" value="1" units="1/dev"/>
        </inkml:channelProperties>
      </inkml:inkSource>
      <inkml:timestamp xml:id="ts0" timeString="2022-05-09T09:56:40.084"/>
    </inkml:context>
    <inkml:brush xml:id="br0">
      <inkml:brushProperty name="width" value="0.05292" units="cm"/>
      <inkml:brushProperty name="height" value="0.05292" units="cm"/>
      <inkml:brushProperty name="color" value="#FF0000"/>
    </inkml:brush>
  </inkml:definitions>
  <inkml:trace contextRef="#ctx0" brushRef="#br0">19013 7613 104 0,'13'0'386'15,"0"0"125"-15,1 0 122 0,-2 0 26 16,1 3-20-16,-6-3-55 0,6 0-79 0,0 4-94 16,-6-4-114-16,5 0-64 0,2 0-30 0,-8 0-6 15,0-4 11-15,1 4 20 0,-1-3 22 0,1 3 25 16,0-5 16-16,-7 5 9 0,6 0 0 0,-6 0-12 15,0 0-18-15,0 0-25 0,-6 0-71 16,6 0-174-16,0 0 0 0,-14 0 0 0,1 0 0 16,-6 0 0-16,-7 0 0 0,0 0 0 0,0 0 0 15,-7 0 0-15,1 0 0 0,-1 0 0 0,-6 0 0 16,6 5 0-16,-6-5 0 0,0 0 0 16,0 3 0-16,6-3 0 0,-6 0 0 0,1 4 0 15,-2-4 0-15,1 0 0 0,0 4 0 0,0-4 0 16,0 0 0-16,0 4 0 0,0-4 0 0,-1 0 0 15,1 0 0-15,-6 0 0 0,-1 0 0 16,-6 0 0-16,7 3 0 0,-8-3 0 0,8 0 0 16,-14 0 0-16,7 0 0 0,-1 4 0 0,2-4 0 15,-1 0 0-15,6 0 0 0,-6 0 0 0,0 0 0 16,6 0 0-16,-6 0 0 0,6 0 0 16,1 0 0-16,-1 0 0 0,-6 0 0 0,6 0 0 15,1 3 0-15,5-3 0 0,2 0 0 0,-1 0 0 16,-1 0 0-16,1 0 0 0,0 4 0 0,1-1 0 15,-2 1 0-15,1-4 0 0,0 0 0 16,7 0 0-16,-8 0 0 0,1 0 0 0,7 0 0 16,-7 0 0-16,-1 0 0 0,1 0 0 0,-6 0 0 15,5 0 0-15,1 0 0 0,1 0 0 0,-2 0 0 16,1 4 0-16,0-4 0 0,7 4 0 16,-8-4 0-16,7 0 0 0,1 3 0 0,-1-3 0 15,1 0 0-15,-1 0 0 0,1 4 0 0,-1-4 0 16,7 0 0-16,-6 3 0 0,-1-3 0 0,1 0 0 15,-1 0 0-15,1 4 0 0,-1-4 0 0,1 0 0 16,-8 0 0-16,-5 0 0 0,-1 0 0 0,7 0 0 16,-6 0 0-16,11 0 0 0,-5 0 0 0,7 0 0 15,-7 0 0-15,6 0 0 0,-6 0 0 16,6 3 0-16,1-3 0 0,-7 0 0 0,6 0 0 16,1 0 0-16,-1 0 0 0,1 0 0 0,-1 0 0 15,7 0 0-15,-6 0 0 0,5 0 0 0,1 0 0 16,-6 0 0-16,5 0 0 0,-5 0 0 15,6 4 0-15,0-4 0 0,-7 0 0 0,7 0 0 16,0 0 0-16,-7 0 0 0,1 0 0 0,-1 0 0 16,1 4 0-16,5-4 0 0,-5 0 0 0,-1 0 0 15,1 0 0-15,-7 0 0 0,7 0 0 16,-8 4 0-16,7-4 0 0,1 0 0 0,-1 0 0 16,1 0 0-16,-1 0 0 0,1 0 0 0,6 0 0 15,-1 0 0-15,1 0 0 0,7 0 0 0,-1 0 0 16,0 0 0-16,-5 0 0 0,5 0 0 15,-6 0 0-15,0 0 0 0,7 0 0 0,-7-4 0 16,-7 4 0-16,7 0 0 0,0 0 0 0,-7-4 0 16,7 4 0-16,6 0 0 0,-5 0 0 0,5 0 0 15,0 0 0-15,1 0 0 0,6-4 0 16,0 4 0-16,0 0 0 0,0 0 0 0,7 0 0 16,-8-3 0-16,1 3 0 0,7 0 0 0,-8 0 0 15,8 0 0-15,-6 0 0 0,-2 0 0 0,8 0 0 16,-1 0 0-16,0 0 0 0,1 0 0 0,-1 0 0 15,1 0 0-15,0 0 0 0,6 0 0 16,0 0 0-16,0 0 0 0,-7 0 0 0,0 0 0 16,7 0 0-16,0 0 0 0,0 0 0 0,-6 0 0 15,6 0 0-15,0-4 0 0,6 4 0 0,-6 0 0 16,7 0 0-16,-7 0 0 0,7 0 0 16,-1 0 0-16,0 4 0 0,-6-1 0 0,0 1 0 15,0 0-1343-15,0-4-253 0,0 0 41 0,0 0 169 16,7-4 223-16,-1 4 405 0</inkml:trace>
  <inkml:trace contextRef="#ctx0" brushRef="#br0" timeOffset="3135.23">17267 1223 99 0,'6'-4'397'0,"7"-4"110"0,-6-3 132 0,0 0 28 16,-1 3-44-16,-6-2-40 0,6-1-91 0,-6 3-91 15,0 1-116-15,0-4-86 0,0 4-39 0,0-1-40 16,0 5 8-16,0-1 9 0,7 4 10 0,-7 0 4 16,0 4 9-16,0-4 9 0,0 0 7 15,0 0 6-15,0 3-4 0,0-3-3 0,0 0-16 16,0 3-16-16,-7 2-15 0,1-5-3 0,6 4 20 16,-6-1 19-16,6 4 22 0,-7-3 17 0,7 3-40 15,-7 4-163-15,7-3 0 0,0 2 0 0,0 5 0 16,0 0 0-16,0-3 0 0,0 2 0 0,0 1 0 15,7 2 0-15,-7-2 0 0,0-1 0 0,7 5 0 16,-7-4 0-16,6 0 0 0,-6 3 0 0,13 1 0 16,-13-5 0-16,13 8 0 0,-7-4 0 0,-6 1 0 15,7 4 0-15,0-2 0 0,6 1 0 0,-7 0 0 16,7 0 0-16,-6 0 0 0,5-1 0 0,2 2 0 16,-8 3 0-16,7-4 0 0,-6-1 0 0,0 2 0 15,-1 0 0-15,0-2 0 0,0-3 0 0,8 4 0 16,-8 0 0-16,1-3 0 0,0 2 0 0,-1-2 0 15,1 0 0-15,-1-5 0 0,0 5 0 0,-6-2 0 16,7 2 0-16,0 0 0 0,-1-2 0 0,0 3 0 16,1-6 0-16,0 4 0 0,-1 1 0 15,1-1 0-15,-1 0 0 0,1 0 0 0,-1 1 0 16,1-1 0-16,-1 1 0 0,8-1 0 0,-14 4 0 16,12-3 0-16,-5 3 0 0,-1 0 0 0,7-1 0 15,7 2 0-15,-1-5 0 0,-5 4 0 0,-2 0 0 16,8 0 0-16,-7 4 0 0,1-9 0 0,-2 6 0 15,1-2 0-15,-6 2 0 0,6 0 0 0,-1-6 0 16,-4 5 0-16,-2 0 0 0,-6-3 0 0,6-1 0 16,-6 5 0-16,6-6 0 0,2 2 0 15,-2 0 0-15,0-2 0 0,1 2 0 0,-1-1 0 16,-6 1 0-16,7-4 0 0,0 3 0 0,-7 0 0 16,6 0 0-16,-6-3 0 0,6 3 0 0,-6 1 0 15,8-2 0-15,-8 2 0 0,6-4 0 16,-6 4 0-16,0-1 0 0,0 0 0 0,0-3 0 15,0 4 0-15,6-1 0 0,-6 0 0 0,6 0 0 16,-6-3 0-16,0 3 0 0,0 1 0 0,7-1 0 16,-7-4 0-16,0 5 0 0,7 0 0 15,-7-1 0-15,0 0 0 0,0-3 0 0,6 3 0 16,-6 1 0-16,0-2 0 0,7 3 0 0,-7-2 0 16,0 0 0-16,6 1 0 0,0-2 0 0,-6-2 0 15,8 3 0-15,-8 1 0 0,6 0 0 0,-6-5 0 16,6 5 0-16,-6-5 0 0,6 4 0 15,2-4 0-15,-8 6 0 0,6-6 0 0,-6 1 0 16,6-1 0-16,-6 1 0 0,7-4 0 0,-7 4 0 16,6-1 0-16,-6 1 0 0,7-3 0 0,0 2 0 15,-7-3 0-15,0 3 0 0,0-2 0 0,0-1 0 16,0 3 0-16,12-3 0 0,-6 4 0 16,2-4 0-16,-2 5 0 0,0-7 0 0,-6 3 0 15,7-2 0-15,-7 2 0 0,7 3 0 0,-7-8 0 16,6 4 0-16,-6 0 0 0,0-4 0 0,7 0 0 15,-7 1 0-15,0-1 0 0,0-2 0 0,0 1 0 16,0-3 0-16,6 1 0 0,-6 4 0 16,6-4 0-16,1 0 0 0,-7-1 0 0,7 1 0 15,-7-2 0-15,6 3 0 0,-6-1 0 0,0-4 0 16,0 0 0-16,0 3 0 0,0-3 0 0,0 0 0 16,0-3 0-16,6 3 0 0,-12-4 0 15,6 4 0-15,-13-5-304 0,0 3-1191 0,7-9-60 16,-14 3 56-16,-7 0 172 0,-5 1 272 0,7 0 387 15</inkml:trace>
  <inkml:trace contextRef="#ctx0" brushRef="#br0" timeOffset="4004.61">20948 3839 370 0,'14'0'704'0,"-8"4"139"0,-6-4 79 16,7 3-18-16,-7-3-123 0,0 0-156 0,-7 4-119 15,1-4-56-15,-1 0-9 0,-12 8 2 0,5-6-6 16,2-2-33-16,-8 6-59 0,1-6-329 15,-15 2-16-15,-5-2 0 0,-6 0 0 0,-1 0 0 16,-6 0 0-16,0 0 0 0,-6 0 0 0,-1 0 0 16,0 0 0-16,1 0 0 0,-8 4 0 0,1-4 0 15,0 0 0-15,7 3 0 0,-8-3 0 0,1 0 0 16,0 5 0-16,0-5 0 0,-7 0 0 16,14 3 0-16,-7-3 0 0,6 0 0 0,-6 0 0 15,-1 0 0-15,1 4 0 0,0-4 0 16,-6 0 0-16,6 0 0 0,-1 4 0 0,-6-4 0 15,7 0 0-15,0 0 0 0,6 0 0 0,-6 0 0 16,7 0 0-16,-1 0 0 0,-6 0 0 0,13 0 0 16,-7 0 0-16,0 0 0 0,1 0 0 0,-1 0 0 15,-6 0 0-15,6 0 0 0,0 0 0 0,1 0 0 16,-7 0 0-16,12 0 0 0,-4 4 0 16,-2-4 0-16,6 0 0 0,1 0 0 0,0 0 0 15,0 0 0-15,0 0 0 0,6 0 0 0,1 0 0 16,-8 0 0-16,8 0 0 0,-1 0 0 0,1 2 0 15,5-2 0-15,-5 0 0 0,6 0 0 0,-1 0 0 16,1 0 0-16,7 0 0 0,-1 0 0 16,1 5 0-16,-1-5 0 0,1 0 0 0,-1 0 0 15,7 0 0-15,-6 0 0 0,-1 0 0 0,1 0 0 16,-2 0 0-16,2 0 0 0,-1 3 0 0,1-3 0 16,-1 0 0-16,7 0 0 0,-7 0 0 15,15 0 0-15,-9 0 0 0,1 0 0 0,0 0 0 16,0-3 0-16,7 3 0 0,-7 0 0 0,-1-5 0 15,7 5 0-15,-6 0 0 0,0-2 0 0,7 2 0 16,-1 0 0-16,1-4 0 0,-1 4 0 16,7 0 0-16,0 0 0 0,1 0 0 0,4-4 0 15,2 4 0-15,0 0 0 0,6 0 0 0,0-4 0 16,6 4 0-16,0-3 0 0,8 3 0 0,-1-5 0 16,-7 5 0-16,7-3 0 0,0 3-177 15,1-4-1035-15,12 2-163 0,-7-4-11 0,1 4 105 16,6-2 141-16,0 0 251 0,7 0 326 0</inkml:trace>
  <inkml:trace contextRef="#ctx0" brushRef="#br0" timeOffset="4953.8">17841 3214 62 0,'0'0'380'16,"0"-2"123"-16,0 2 158 0,0 0 48 0,0 0-24 15,0 0-52-15,0-5-70 0,0 5-92 16,0-2-133-16,0 2-81 0,0 0-19 0,0 0 1 16,6 0 24-16,-6 0 32 0,6 0 29 0,0 0 15 15,8 0-6-15,-1-5-6 0,7 5-23 0,0-3-37 16,5 3-267-16,1-4 0 0,0 4 0 0,7-4 0 16,-1 4 0-16,8 0 0 0,-8-4 0 15,7 4 0-15,0 0 0 0,0-3 0 0,1-1 0 16,-8 4 0-16,7-3 0 0,0 3 0 0,-7 0 0 15,2 0 0-15,5-4 0 0,-7 1 0 0,7 3 0 16,-7 0 0-16,1-4 0 0,-1 4 0 0,-5 0 0 16,-1-5 0-16,6 5 0 0,-5 0 0 15,-8-3 0-15,0 3 0 0,1 0 0 0,-7 0 0 16,0 0 0-16,0 0 0 0,-7 0 0 0,8 0 0 16,-8 0 0-16,1 3 0 0,-7-3 0 0,7 5 0 15,-7-5 0-15,6 0 0 0,-6 0 0 16,7 0 0-16,-1 0 0 0,-6 4 0 0,6-4 0 15,1 3 0-15,0 1 0 0,-7-4 0 0,6 7 0 16,0-4 0-16,1 5 0 0,0-1 0 16,-1 0 0-16,1 0 0 0,-14 5 0 0,7-1 0 15,-6 3 0-15,6-2 0 0,6 6 0 0,-6-3 0 16,0 3 0-16,0 1 0 0,0-2 0 0,-6 10 0 16,6-6 0-16,-7 2 0 0,7 2 0 15,-13-7 0-15,7 5 0 0,-1-1 0 0,7 3 0 16,-7-3 0-16,7-3 0 0,-6 3 0 0,6-1 0 15,0-1 0-15,6-3 0 0,-6 2 0 0,0-1 0 16,7 0 0-16,-7-3 0 0,7-1 0 0,-1 2 0 16,0-3 0-16,1-1 0 0,-7-1 0 0,7 0 0 15,-1 0 0-15,1 0 0 0,6-4 0 16,-7 5 0-16,-6-5 0 0,7 1 0 0,-7 0 0 16,6-2 0-16,0 2 0 0,-6-1 0 0,8-3 0 15,-2 2 0-15,-6-1 0 0,6 2 0 0,-6-3 0 16,7-1 0-16,-7 1 0 0,6-4 0 15,-6 4 0-15,0-4 0 0,0 0 0 0,0 0 0 16,0 0 0-16,7 0 0 0,-7-4 0 0,-7 0 0 16,14 1 0-16,-7-5-71 0,-7-2-1580 0,7-5-40 15,-6 1 78-15,-1-6 214 0,1 2 352 0,-14 0 491 16</inkml:trace>
  <inkml:trace contextRef="#ctx0" brushRef="#br0" timeOffset="5687.78">19684 2576 35 0,'13'-7'630'0,"7"-3"165"0,-13 2 100 0,-1-4 78 15,0 1-52-15,1 1-134 0,-7-1-168 0,7 0-81 0,-7-1-30 16,0 2-23-16,0 3-35 0,-7-1-58 0,0 4-229 15,1 1-163-15,-7-1 0 0,-7 4 0 16,-6 0 0-16,0 4 0 0,-13-1 0 0,7 5 0 16,-7 3 0-16,5 3 0 0,2-3 0 0,-1 3 0 15,15 5 0-15,-9 0 0 0,14-1 0 0,6 4 0 16,7-4 0-16,0 4 0 0,7 0 0 16,6-3 0-16,6-2 0 0,1 3 0 0,0-6 0 15,6 1 0-15,-1-4 0 0,2 0 0 0,-7-4 0 16,6 0 0-16,0-2 0 0,0-5 0 0,-1-5 0 15,-5 2 0-15,6-4 0 0,1-5 0 16,-8-2 0-16,7-1 0 0,-13-3 0 0,6 0 0 16,-5-5 0-16,-2 2 0 0,-5-2 0 0,0 5 0 15,-7 0 0-15,6 0 0 0,-6 3 0 0,7-4 0 16,-7 9 0-16,6-2 0 0,0 1 0 0,-6 4 0 16,0 3 0-16,0-3 0 0,0 7 0 0,0 0 0 15,0 0 0-15,0 7 0 0,0-3 0 0,0 7 0 16,8 4 0-16,-8-1 0 0,6 5 0 0,-6 3 0 15,6 3 0-15,1-3 0 0,0 4 0 16,5 3 0-16,-5 1 0 0,13 0 0 0,-8 2 0 16,2-3 0-16,-2 0 0 0,2-2 0 0,-1 2 0 15,-7-3 0-15,8-1 0 0,-8-2 0 16,0-1 0-16,0-5 0 0,1 6 0 0,0-9 0 16,-1 2 0-16,1-2 0 0,-7-3 0 0,6 1 0 15,1-6 0-15,-7 2 0 0,0-1 0 0,0 1 0 16,0-5 0-16,-7 1 0 0,1-1 0 15,-1 1 0-15,7-4 0 0,-13 0 0 0,0 0 0 16,-13 0 0-16,7-4-202 0,-7-3-1203 0,0-4-96 16,12-4 44-16,1 1 153 0,7-1 201 0,0 1 312 15,6-2 371-15</inkml:trace>
  <inkml:trace contextRef="#ctx0" brushRef="#br0" timeOffset="6086.4">20101 2631 316 0,'6'-17'803'0,"2"1"170"16,-2 2 141-16,0 3 131 0,1 4-99 0,-1-4-235 16,-6 7-155-16,7-3-114 0,-14 2-357 15,7 2-285-15,-13 3 0 0,7 8 0 0,0-1 0 16,-8 8 0-16,2 3 0 0,-2 3 0 0,8 2 0 16,-1 0 0-16,1 1 0 0,6 2 0 0,6-1 0 15,1 1 0-15,-1-4 0 0,8 4 0 16,12-3 0-16,-1-2 0 0,1 1 0 0,7-3 0 15,-1-4 0-15,2-1 0 0,-2 1 0 0,1-7 0 16,-1-5 0-16,1 3 0 0,-1-1 0 16,1-5 0-16,-1-5 0 0,-6-1 0 0,7-2 0 15,-7 1 0-15,0-8 0 0,-7 1 0 0,-5-5 0 16,-2 1 0-16,-5 0 0 0,-7-5 0 0,-7 1 0 16,1 0 0-16,-6 0 0 0,-8 1 0 15,0-1 0-15,-6 0 0 0,0-1 0 0,-6 5 0 0,-2 0 0 16,2-1 0-16,-1 1 0 0,7 0 0 15,-6 4 0-15,5 2 0 0,8-3 0 0,-7 5 0 16,14 1 0-16,-8 6 0 0,6-4 0 0,2 3 0 16,-1 4 0-16,6-3 0 0,7-1 0 0,-7 0 0 15,-5 0 0-15,-8 4 0 0,-13 4 0 0,13 0-875 16,-5-4-431-16,12 0-74 0,-7-4 54 0,7 4 140 16,-7 0 178-16,8-4 269 0</inkml:trace>
  <inkml:trace contextRef="#ctx0" brushRef="#br0" timeOffset="6463.19">20545 2181 12 0,'26'-12'670'16,"-14"5"182"-16,2-4 127 0,-1-1 111 0,-7 6 19 15,0-6-165-15,2 5-192 0,-2-1-99 0,0 1-64 0,-6 4-64 16,0-1-509-16,0 1-16 0,0 3 0 0,-6 0 0 15,-8 7 0-15,8 0 0 0,-7 0 0 16,0 9 0-16,0-3 0 0,7 3 0 0,6-2 0 16,0 4 0-16,0-3 0 0,6 3 0 0,7-3 0 15,7 0 0-15,-8-4 0 0,14-1 0 0,1 2 0 16,-7-5 0-16,6 1 0 0,-1-5 0 0,1 1 0 16,0-4 0-16,-6 0 0 0,-1-4 0 0,1-4 0 15,6 2 0-15,-13-5 0 0,7-4 0 0,-14 4 0 16,-6-4 0-16,0-3 0 0,0 3 0 15,-6-3 0-15,-7 3 0 0,0-3 0 0,0 2 0 16,-7 2 0-16,0-1 0 0,1 5 0 0,-1 3 0 16,-6-5 0-16,0 5 0 0,1 3 0 0,-8 1 0 0,0 3 0 15,-6 0 0-15,-13 3 0 0,-6 1 0 0,-8 0-1135 16,7 2-447-16,0-1 20 0,2 6 135 0,-2-4 228 16,-7 4 377-16,1 1 385 0</inkml:trace>
  <inkml:trace contextRef="#ctx0" brushRef="#br0" timeOffset="16615.32">28292 7674 275 0,'13'4'617'0,"-13"-4"130"0,-7 0 84 0,7 4-36 16,-6 0-120-16,0-4-140 0,-8 3-169 0,8-3-105 16,-7 4-50-16,-7-4-14 0,0 0 8 15,-5 0 13-15,5 0 19 0,-12 4 25 0,-1-4 19 16,-7 0 8-16,2 3-1 0,-8 1-13 0,0-4-19 15,-6 4-25-15,1-4-92 0,4 0-139 0,-4 0 0 16,-8 0 0-16,1 0 0 0,-1 0 0 0,-6 3 0 16,-1-3 0-16,1 4 0 0,0-4 0 15,0 0 0-15,-6 5 0 0,4-3 0 0,2-2 0 16,0 4 0-16,0-1 0 0,7-3 0 0,-1 4 0 16,0-4 0-16,8 4 0 0,-2-4 0 0,1 0 0 15,7 0 0-15,-7 0 0 0,5 0 0 16,2-4 0-16,-1 4 0 0,1 0 0 0,6 0 0 15,-7 0 0-15,7 0 0 0,7-4 0 0,-8 4 0 16,8 0 0-16,-1-3 0 0,1 3 0 0,5 0 0 16,2-4 0-16,5 4 0 0,-6 0 0 15,13-2 0-15,-6 2 0 0,-1 0 0 0,7 0 0 16,-1 0 0-16,-4 0 0 0,-9 0 0 0,1 0 0 16,6-5 0-16,1 5 0 0,13 0 0 0,6 0 0 15,-7 0 0-15,0-4 0 0,1 4 0 16,0 0 0-16,6-3 0 0,-6 3 0 0,6 0 0 15,-8 0 0-15,8 0 0 0,-6 0 0 0,6 0 0 16,0 0 0-16,0 0 0 0,0 0 0 16,0 0 0-16,0 0 0 0,0 0 0 0,6 0 0 15,-6 0 0-15,0 0 0 0,8 0 0 0,-8 0 0 16,6 0 0-16,-6 0 0 0,6 0 0 0,-6 0 0 16,0 3 0-16,-6-3-207 0,-8 0-1324 0,-5-3-74 15,-13 3 47-15,-14-4 167 0,-13 4 281 0,-6-4 520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01.34619" units="1/cm"/>
          <inkml:channelProperty channel="F" name="resolution" value="3999.51147" units="1/in"/>
          <inkml:channelProperty channel="T" name="resolution" value="1" units="1/dev"/>
        </inkml:channelProperties>
      </inkml:inkSource>
      <inkml:timestamp xml:id="ts0" timeString="2022-05-09T09:53:23.459"/>
    </inkml:context>
    <inkml:brush xml:id="br0">
      <inkml:brushProperty name="width" value="0.05292" units="cm"/>
      <inkml:brushProperty name="height" value="0.05292" units="cm"/>
      <inkml:brushProperty name="color" value="#FF0000"/>
    </inkml:brush>
    <inkml:context xml:id="ctx1">
      <inkml:inkSource xml:id="inkSrc1">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13.4873" units="1/cm"/>
          <inkml:channelProperty channel="F" name="resolution" value="3999.51147" units="1/in"/>
          <inkml:channelProperty channel="T" name="resolution" value="1" units="1/dev"/>
        </inkml:channelProperties>
      </inkml:inkSource>
      <inkml:timestamp xml:id="ts1" timeString="2022-05-09T09:53:35.482"/>
    </inkml:context>
  </inkml:definitions>
  <inkml:trace contextRef="#ctx0" brushRef="#br0">11266 15988 100 0,'0'7'121'0,"0"1"-23"0,6 0-42 0,-6-4-46 16,7 3-47-16,-7-4-39 0,6 1-24 0,1-1-13 15</inkml:trace>
  <inkml:trace contextRef="#ctx1" brushRef="#br0">12243 16147 23 0,'0'-4'557'0,"0"-3"174"15,0 2 118-15,0 2 63 0,-7-1-90 0,7 0-135 16,0 0-173-16,0-3-98 0,0 0-34 0,0 0-3 15,0-1 12-15,-6 1 10 0,6 4-7 0,0-4-29 16,0-1-42-16,0 4-278 0,-6-7-45 0,6 4 0 16,-7-1 0-16,7 1 0 0,-7 0 0 0,7 0 0 15,-6-1 0-15,0 5 0 0,-8-5 0 0,1 4 0 16,-6 2 0-16,6 2 0 0,-13-5 0 0,-1 5 0 16,-5 5 0-16,-1-3 0 0,-12 5 0 0,6 1 0 15,-7 0 0-15,0 6 0 0,1-3 0 0,-1 4 0 16,7 0 0-16,1-1 0 0,-2 5 0 0,-5-2 0 15,6 6 0-15,-1 0 0 0,7-2 0 0,21 4 0 16,-8-2 0-16,14 0 0 0,-1-2 0 0,0-3 0 16,7 1 0-16,0 3 0 0,7-8 0 0,6 4 0 15,7-2 0-15,-1-2 0 0,7-3 0 16,6 1 0-16,8-6 0 0,-7 2 0 0,6-5 0 16,7 1 0-16,-7-4 0 0,6 0 0 0,-6-4 0 15,0 1 0-15,0-1 0 0,0-6 0 0,1 2 0 0,-2-3 0 16,-5-1 0-16,-1-1 0 0,-5-3 0 0,-1 1 0 15,-6-2 0-15,-1-2 0 0,1-3 0 16,-1 4 0-16,-6-1 0 0,0 1 0 0,0-1 0 16,-6 1 0-16,5 3 0 0,-4 4 0 0,-2-4 0 15,0 5 0-15,7-2 0 0,-6 5 0 0,-7-1 0 16,6 1 0-16,-6 4 0 0,7-1 0 0,-7 1 0 16,6-1 0-16,-6 4 0 0,0 0 0 0,0 0 0 15,0 4 0-15,0-1 0 0,7 4 0 0,0-3 0 16,-7 3 0-16,6 4 0 0,0 1 0 0,0-2 0 15,2 5 0-15,-2 0 0 0,0 3 0 0,1-3 0 16,-7 4 0-16,6-5 0 0,-6 1 0 0,7 0 0 16,6-1 0-16,0 1 0 0,0 0 0 0,-7-4 0 15,8-1 0-15,-1 2 0 0,-7-2 0 0,0-1 0 16,-6-2 0-16,0-1 0 0,0 2 0 0,0-4 0 16,7-4 0-16,0 0 0 0,-14 4 0 0,0-4 0 15,-5 3 0-15,-1-3-752 0,-1-3-325 0,8-1-161 16,6-4-4-16,-6 1 95 0,-1-1 121 15,7 1 208-15,0 0 246 0,0 0 256 0</inkml:trace>
  <inkml:trace contextRef="#ctx1" brushRef="#br0" timeOffset="483.79">13722 15952 88 0,'26'0'510'0,"-6"0"202"0,5-3 130 15,-5 3 78-15,-7 0-43 0,7-5-101 16,-7-2-131-16,0 0-97 0,-7 3-37 0,-6 1-1 16,7 3 6-16,-7-4-9 0,0 4-278 0,0-4-229 15,0 0 0-15,-7 1 0 0,-5 3 0 0,-2 0 0 16,-12 0 0-16,-7 0 0 0,-5 3 0 0,-1 1 0 16,-7 4 0-16,-6-1 0 0,0 0 0 0,-7 5 0 15,0-2 0-15,7 5 0 0,1-3 0 0,-2 2 0 16,7 4 0-16,7-4 0 0,1 5 0 0,5 0 0 15,7-2 0-15,6 5 0 0,7-3 0 0,7 3 0 16,-1-4 0-16,14 5 0 0,-1-2 0 0,7-2 0 16,1-1 0-16,4 1 0 0,2-4 0 0,7-1 0 15,-1 1 0-15,6 0 0 0,1-5 0 0,6 1 0 16,7-3 0-16,-1-1 0 0,1-4 0 0,-1-3 0 16,1 0 0-16,-7 0 0 0,-7-3 0 0,1-1-136 15,-7 1-958-15,7-5-204 0,-7-3-45 0,-7 1 84 16,1-5 127-16,-7 3 228 0,6 2 261 0,-5-1 295 15</inkml:trace>
  <inkml:trace contextRef="#ctx1" brushRef="#br0" timeOffset="820.45">14243 15875 443 0,'20'-4'775'0,"6"-4"153"16,-7 4 125-16,-5-3 115 0,-2 7-102 0,-12-2-223 16,7 2-121-16,-7-5-79 0,13 5-93 0,-6-3-550 15,-1 3 0-15,1 3 0 0,0 4 0 0,-1 4 0 16,-6 1 0-16,0 3 0 0,-6 3 0 0,6 0 0 16,-7 0 0-16,7 1 0 0,-7 4 0 0,7-2 0 15,0 4 0-15,7 1 0 0,0 0 0 0,-1-1 0 16,0 2 0-16,0 2 0 0,2-7 0 15,-8 3 0-15,6-2 0 0,-6-2 0 0,6 2 0 0,-6-5 0 16,-6 4 0-16,6-4 0 0,-6-3 0 16,-2-1 0-16,2-3 0 0,-6-3 0 0,5-5 0 15,0 5 0-15,-6-4 0 0,0 0 0 0,0-4-913 16,-7 0-146-16,14-8-153 0,0 0 0 0,-1-3 93 16,1 0 130-16,6 1 203 0,0-2 223 0,6-3 260 15</inkml:trace>
  <inkml:trace contextRef="#ctx1" brushRef="#br0" timeOffset="1037.95">14296 16223 107 0,'-7'-3'501'16,"7"-1"208"-16,0 0 132 0,-6 4 76 0,6-4-45 16,0 2-110-16,6-3-131 0,-6 2-112 0,0-1-51 15,0 1-22-15,0 3-15 0,0 0-29 0,7 0-46 16,-1 0-127-16,8 0-229 0,4 0 0 0,2 0 0 16,7 0 0-16,-1 0 0 0,6 3 0 0,-7 1 0 15,9-1 0-15,-9 2 0 0,9-3 0 0,-2 2 0 16,-7 0 0-16,9 0 0 0,-9-1 0 15,8 1 0-15,-7 0 0 0,0-4 0 0,0 4 0 16,-6-4-223-16,6 0-304 0,-7 0-104 0,1-4-100 16,-1 0-90-16,-5-3-81 0,-2-5-52 0,-4 2 12 15,-8 3 104-15,6-5 142 0,-6 5 163 0,0 0 187 16</inkml:trace>
  <inkml:trace contextRef="#ctx1" brushRef="#br0" timeOffset="1268.43">14928 16116 177 0,'6'-3'509'0,"0"3"207"0,1-4 129 0,-7 4 40 16,7 0-53-16,-1 0-88 0,1-3-120 0,-7 3-124 15,6 0-57-15,-6 0-21 0,-6 3-1 0,6-3-3 16,0 4-14-16,0-1-153 0,6 1-251 16,0 4 0-16,8 0 0 0,-8 3 0 0,8-5 0 15,-2 9 0-15,-5-4 0 0,-1 1 0 0,8 3 0 16,-8-1 0-16,-6-3 0 0,6 0 0 0,-6 3 0 16,7-2 0-16,-7-1 0 0,7 0 0 0,-7-4 0 15,-7 0 0-15,7-3 0 0,-7 0 0 0,7-1 0 16,-6 1 0-16,0 0 0 0,6-4-346 0,-14 0-410 15,14-11-123-15,0-4-137 0,-6 1-82 0,6-1 36 16,-7-4 68-16,1 5 166 0,-7-1 182 0,6 1 218 16</inkml:trace>
  <inkml:trace contextRef="#ctx1" brushRef="#br0" timeOffset="1401.95">14902 15974 177 0,'-7'-15'594'0,"14"5"164"0,-7-2 98 15,0 1 53-15,0 0-115 0,6 4-174 0,0-5-243 16,2 6-152-16,4-2-99 0,1 5-53 0,0-1-31 15,0 4-24-15,7-8-22 0,-7 4-33 0,13 4-65 16,-6 0-134-16,-8 0-153 0,8 0-209 0,0 0-181 16,-7 0-72-16,-1 0 8 0,8 4 105 15,0 0 137-15</inkml:trace>
  <inkml:trace contextRef="#ctx1" brushRef="#br0" timeOffset="1802.4">15664 15944 190 0,'6'5'653'15,"8"1"164"-15,-8-2 109 0,7 0 79 0,0-1-66 16,0-3-124-16,1 0-170 0,-14 4-86 0,0-4-49 16,0 4-40-16,0 0-54 0,0-1-170 0,-8 2-246 15,2-3 0-15,-7 5 0 0,0 1 0 0,-6 0 0 16,5 3 0-16,-12-1 0 0,1 5 0 16,5 0 0-16,0-4 0 0,1 3 0 0,-1 1 0 15,8-4 0-15,-2 4 0 0,8-4 0 0,-1 3 0 16,7-2 0-16,7-1 0 0,5 0 0 0,8 0 0 15,0-3 0-15,5 2 0 0,2 1 0 0,5-3 0 16,8-6 0-16,-1 3 0 0,-1-5 0 0,2-5 0 0,-1 3 0 16,0-2 0-16,0-4 0 0,0 1 0 15,-6-1 0-15,0 1 0 0,-7-3 0 0,-7-2 0 16,1 1 0-16,-8 0 0 0,-5 1 0 0,-7-6 0 16,-7 5 0-16,1 0 0 0,-7-3 0 0,-7 3 0 15,0 0 0-15,2 0 0 0,-2 0 0 0,1 0 0 16,-8 3 0-16,8 5 0 0,-1-4 0 0,7 3 0 15,-13-3 0-15,6 3 0 0,-5 0 0 0,5 1 0 16,14-2 0-16,-1 2 0 0,0 3 0 0,7-4 0 16,-6 4-451-16,-1-2-358 0,7-3-135 0,7-2-162 15,-1-1-18-15,1 1 58 0,6 0 97 0,7-1 180 16,5 1 206-16,-5 0 261 0</inkml:trace>
  <inkml:trace contextRef="#ctx1" brushRef="#br0" timeOffset="2243.35">16172 15894 331 0,'27'0'636'0,"-2"0"162"0,-5 2 110 15,0 3 19-15,-8-5-81 0,8 0-121 0,-7 3-177 16,0 1-88-16,-6-1-29 0,-1 1-1 0,0 4 0 16,8 2-7-16,-2-2-125 0,2 3-298 0,5 0 0 15,-5 4 0-15,-2-1 0 0,2 1 0 0,-2 3 0 16,-5 4 0-16,-1-3 0 0,8 2 0 0,-14-2 0 16,6-1 0-16,-6 1 0 0,0 0 0 0,0-5 0 15,-6-3 0-15,6 3 0 0,-7-3 0 0,0-3 0 16,7-5 0-16,0 5 0 0,0-4 0 0,0-4 0 15,0 2 0-15,-6-2 0 0,6-2 0 0,0-2 0 16,0 0 0-16,0-3 0 0,0-1 0 0,0 2 0 16,0-9 0-16,0 3 0 0,6-5 0 0,8-2 0 15,-8 0 0-15,8 1 0 0,-2-4 0 0,1 4 0 16,0-1 0-16,6 1 0 0,-5 0 0 16,-2 2 0-16,2 7 0 0,-1-3 0 0,-7 4 0 15,8 1 0-15,-8 0 0 0,0-1 0 0,0 8 0 16,2-3 0-16,4 6 0 0,-5 2 0 0,6-2 0 15,6 8 0-15,-5 0 0 0,5 1 0 0,1 2 0 16,6-3 0-16,-6 7 0 0,-1-3 0 0,0 3 0 16,8 0 0-16,-8 1 0 0,0-2 0 0,-6-2 0 15,7 4 0-15,-6-4 0 0,-2-1 0 0,8-2 0 16,-14-2 0-16,7 1 0 0,1 0 0 0,-8-3 0 16,0-2 0-16,-6 2 0 0,7-4 0 0,-7 1 0 15,0-3 0-15,7-2 0 0,-14-2 0 0,0 2 0 16,1-5 0-16,-8-2-1051 0,14 0-530 0,0-5 5 15,0 1 137-15,8 0 215 0,-2-3 416 0,14-1 375 16</inkml:trace>
  <inkml:trace contextRef="#ctx1" brushRef="#br0" timeOffset="3854.37">19691 4797 410 0,'19'-11'813'0,"1"-4"119"15,-7 5 74-15,0-9 67 0,0 4-170 0,-7 1-230 16,-6 3-117-16,0 0-37 0,0 4-1 16,0-1-13-16,-6-3-222 0,-1 3-283 0,-5 5 0 15,-8-5 0-15,-6 4 0 0,6 4 0 0,-13 0 0 16,1 4 0-16,-1 0 0 0,-5 3 0 0,-1 4 0 16,-1 5 0-16,-5-2 0 0,-1 8 0 15,-6 4 0-15,0 3 0 0,6 5 0 0,1 2 0 16,6 4 0-16,-1 0 0 0,1 9 0 0,13-6 0 15,0 8 0-15,7-2 0 0,12-1 0 0,-6 3 0 16,13 0 0-16,6-3 0 0,8-4 0 16,-1-4 0-16,13-3 0 0,0-1 0 0,0-2 0 15,0-1 0-15,7-8 0 0,-1 2 0 0,1-6 0 16,-1-4 0-16,-5 0 0 0,5-7 0 0,1-3 0 16,-7-3 0-16,-7 0 0 0,-6 3 0 15,-6-10-529-15,5-1-828 0,-4-4-90 0,4 1 36 16,-6 0 150-16,2-1 202 0,4-4 311 0</inkml:trace>
  <inkml:trace contextRef="#ctx1" brushRef="#br0" timeOffset="4167.58">20147 5032 340 0,'13'-15'853'0,"0"1"189"0,6 6 138 16,-5-3 115-16,-1 4-117 0,-1 4-271 0,-5-5-188 16,0 4-130-16,5 4-501 0,-12-3-88 0,8 6 0 15,-2 1 0-15,0 4 0 0,1 2 0 16,-1 5 0-16,1 3 0 0,-1 4 0 0,-6 7 0 16,7 1 0-16,-7 3 0 0,6 1 0 0,-6 2 0 15,6-3 0-15,-6 4 0 0,8-5 0 0,-8 1 0 16,0 1 0-16,0-5 0 0,0 0 0 15,0-4 0-15,0-2 0 0,0-4 0 0,6-1 0 16,0-7 0-16,1 0 0 0,-14-4 0 0,-5 0 0 16,-2-2-514-16,8-5-711 0,-1-5-137 15,1-5 3-15,-1 2 121 0,1-7 163 0,-1 0 259 16,1-2 315-16</inkml:trace>
  <inkml:trace contextRef="#ctx1" brushRef="#br0" timeOffset="4639.85">20257 4959 371 0,'-12'-26'768'0,"5"-4"118"0,0 5 78 16,7 2 66-16,-6 2-152 0,6-2-203 16,0 5-110-16,6 5-44 0,1 1-27 0,0 5-43 15,5-1-64-15,2 1-186 0,5 3-201 0,7 4 0 16,14 0 0-16,-1 4 0 0,0 3 0 16,7 1 0-16,-1 2 0 0,1 5 0 0,-1 0 0 15,1 3 0-15,-7 1 0 0,0 3 0 0,-1 0 0 16,-4-1 0-16,-1 1 0 0,-7 4 0 0,-7-3 0 15,1-2 0-15,-14 1 0 0,0-3 0 16,-6-1 0-16,-6 1 0 0,-14-1 0 0,-5-3 0 16,-15 0 0-16,-5-1 0 0,-8-3 0 0,1 0 0 15,-7-3 0-15,1-2 0 0,0-2 0 0,5 0 0 16,1-1 0-16,7-3 0 0,-1 0 0 16,7 0 0-16,6-3 0 0,7 3 0 0,0-4 0 15,6 4 0-15,1-4 0 0,12 4 0 0,-6 0 0 16,7 0 0-16,0 0 0 0,-2 0 0 0,8 4 0 15,0 0 0-15,0-1 0 0,0 9 0 16,8-5 0-16,-2 8 0 0,0-4 0 0,7 7 0 16,1-4 0-16,5 5 0 0,-6-1 0 0,7 1 0 15,5 2 0-15,1-2 0 0,1-1 0 0,5 1 0 16,-6-1 0-16,1 0 0 0,-8-3 0 16,8-5 0-16,-8 7 0 0,7-8 0 0,-6-1 0 15,-1 0 0-15,0-2 0 0,1-1 0 0,6-5 0 16,-7 0 0-16,1 0 0 0,-7-5 0 0,-7 3-137 15,2-6-934-15,4-4-234 0,1 5-59 0,7-7 68 16,-7 3 137-16,0 3 229 0,-7-3 275 16</inkml:trace>
  <inkml:trace contextRef="#ctx1" brushRef="#br0" timeOffset="5017.53">20877 5334 34 0,'0'2'656'0,"6"3"188"16,-6-2 125-16,7 1 96 0,-1-1-27 0,1-3-144 15,0 4-195-15,-1-4-119 0,0 4-71 0,0-4-58 16,8 4-82-16,-1-4-286 0,0 0-83 0,0-4 0 16,7 4 0-16,-1-4 0 0,1 0 0 15,6 1 0-15,-6-4 0 0,-1 2 0 0,-6-2 0 16,0 0 0-16,7-4 0 0,-14 0 0 0,7-1 0 16,-6 2 0-16,-1-5 0 0,-6 4 0 0,0-3 0 15,0 3 0-15,0 0 0 0,-6-1 0 16,-1 4 0-16,0-2 0 0,1 3 0 0,-7-1 0 15,0 4 0-15,6 2 0 0,-6 2 0 0,-6 0 0 16,-1 2 0-16,-6 6 0 0,-7 3 0 16,7-1 0-16,1 7 0 0,-9-3 0 0,9 4 0 15,-1 0 0-15,6 5 0 0,0-6 0 0,8 5 0 16,-1-3 0-16,6 3 0 0,7-4 0 0,7 5 0 16,-1-2 0-16,13-2 0 0,-5-4 0 0,12 2 0 15,7-1 0-15,-7-2 0 0,13-3 0 0,-7 0 0 16,7-3 0-16,7-2 0 0,-7-2 0 15,-7 1 0-15,1-5 0 0,-1 3-534 0,8-6-465 16,-7-2-232-16,5-2-53 0,-5-4 73 0,-7 8 113 16,7-5 205-16,-1 1 232 0</inkml:trace>
  <inkml:trace contextRef="#ctx1" brushRef="#br0" timeOffset="5524.58">22115 5296 144 0,'0'-10'649'0,"0"-2"165"0,0 5 102 16,-7-4 53-16,-6 0-111 0,7-4-123 0,-8 4-153 15,2 0-76-15,-8 4-25 0,1-4-3 16,-1 3-10-16,-6 1-31 0,6-1-283 0,-5 6-154 16,-9-3 0-16,9 2 0 0,-7 6 0 0,-8 2 0 15,7-3 0-15,-6 6 0 0,7 3 0 0,-8-1 0 16,8 7 0-16,6 0 0 0,0 2 0 0,0 3 0 15,0 0 0-15,13-4 0 0,0 5 0 16,0-2 0-16,6 2 0 0,7-2 0 0,7-3 0 16,-7 1 0-16,13-2 0 0,-7 2 0 0,1-4 0 15,0-3 0-15,5-2 0 0,2 1 0 0,-8-3 0 16,7-5 0-16,0 1 0 0,6-4 0 16,1 0 0-16,0-4 0 0,-1 1 0 0,1-5 0 15,6-3 0-15,0 1 0 0,-1-2 0 0,-5-3 0 16,0 1 0-16,6-5 0 0,-7 4 0 0,1-6 0 15,0 2 0-15,-7 1 0 0,7 0 0 0,-8 4 0 16,2-2 0-16,-2 1 0 0,1 5 0 16,-6-5 0-16,0 8 0 0,-1-1 0 0,-6 4 0 15,6 1 0-15,1 3 0 0,-7 0 0 0,7 0 0 16,-1 7 0-16,0 1 0 0,1 3 0 0,0 0 0 16,6 3 0-16,-7 1 0 0,0 4 0 0,8-5 0 15,-8 4 0-15,0 1 0 0,1-1 0 16,0-4 0-16,-1 1 0 0,7-1 0 0,1-2 0 15,-8-1 0-15,-6-3 0 0,0-1 0 0,0 1 0 16,-6-6-936-16,6-2-352 0,6-2-82 0,0-6 48 16,-6 1 130-16,14-1 189 0,-8-3 277 15</inkml:trace>
  <inkml:trace contextRef="#ctx1" brushRef="#br0" timeOffset="5843.06">22831 5112 492 0,'27'-10'843'0,"-7"3"144"0,-2-1 111 0,-4 4 82 16,-1 0-133-16,-7 0-217 0,-6 2-124 0,7 2-63 15,-7-5-278-15,7 3-365 0,-7 2 0 16,0 0 0-16,-7-5 0 0,0 10 0 0,-6-5 0 16,-7 7 0-16,-12-5 0 0,-1 10 0 0,7-4 0 15,-13 6 0-15,7 1 0 0,-7 3 0 0,-1 0 0 16,8 4 0-16,6 0 0 0,0 1 0 15,6-1 0-15,1 0 0 0,12 0 0 0,-5 0 0 16,12-3 0-16,0 2 0 0,0-3 0 0,12 1 0 16,1-4 0-16,7-1 0 0,0 1 0 0,6-4 0 15,-1-5 0-15,15 6 0 0,-1-5 0 0,-1-3 0 16,9-4 0-16,-9 0 0 0,1-4 0 16,1 2 0-16,-7-6-146 0,-1-1-1015 0,1-5-197 15,-1-1-36-15,-6 1 88 0,7-4 153 0,-7 4 256 16,6-5 314-16</inkml:trace>
  <inkml:trace contextRef="#ctx1" brushRef="#br0" timeOffset="6107.75">23476 4896 54 0,'0'-18'697'0,"0"0"208"16,-6-1 140-16,6 4 134 0,0 0 11 0,0 5-172 15,0-1-199-15,0 7-128 0,6-2-98 0,-6 1-593 16,8 5 0-16,4 5 0 0,1 1 0 15,-6 9 0-15,6 0 0 0,0 7 0 0,-6 3 0 16,-1 4 0-16,0 4 0 0,0 4 0 0,8 0 0 16,-8 0 0-16,7 6 0 0,1-1 0 0,-8-3 0 15,7 5 0-15,6-3 0 0,1-4 0 0,-1-1 0 16,-5 1 0-16,-2-4 0 0,2-4 0 16,-8-7 0-16,7 1 0 0,1-6 0 0,-8-1 0 15,-6-2 0-15,-6-3-458 0,-1-7-927 0,0-4-83 16,1-4 42-16,-1-3 159 0,1 0 205 0,0 0 315 15</inkml:trace>
  <inkml:trace contextRef="#ctx1" brushRef="#br0" timeOffset="6286.56">23575 5204 218 0,'-8'-10'760'0,"8"2"161"0,-6 1 100 16,6 3 88-16,0-4-75 0,0 6-250 15,0 2-180-15,6-5-106 0,2 5-66 0,11 0-65 16,1 0-83-16,6 5-125 0,13-5-159 0,-1 2 0 15,-5 2 0-15,7 0 0 0,-14 0 0 16,-1 3 0-16,-5 1-102 0,-7-6-278 0,7 3-219 16,6-5-243-16,0-5-266 0,0 3-82 0,-13-6 36 15,7 4 86-15,-8 1 194 0,2-1 245 0</inkml:trace>
  <inkml:trace contextRef="#ctx1" brushRef="#br0" timeOffset="6491.78">24102 5146 514 0,'-6'0'824'0,"6"4"136"0,0-1 93 0,6 1 19 15,-6-1-144-15,-6 2-203 0,0 1-109 0,-2 5-43 16,2 1-15-16,0-2-190 0,6 5-368 0,0 0 0 16,0 3 0-16,0 1 0 0,6 3 0 15,0 0 0-15,2-1 0 0,-2-2 0 0,6 4 0 16,2-2 0-16,-8 1 0 0,7-4 0 0,1 1 0 16,-8-1 0-16,6-3 0 0,-4-5 0 0,4 2 0 15,-5-5 0-15,-1 1 0 0,-6-1 0 16,0-3-327-16,0-8-764 0,0 0-209 0,7-7-40 15,-7 0 82-15,7 1 133 0,-1-2 231 0,-6-3 274 16</inkml:trace>
  <inkml:trace contextRef="#ctx1" brushRef="#br0" timeOffset="6627.34">24252 5142 37 0,'-6'-30'671'0,"6"5"171"0,-6 4 94 0,-8-2 55 16,8 5-85-16,-1-1-249 0,7 4-268 0,0 5-165 15,7 3-91-15,-1-1-54 0,0 8-55 0,8 0-62 16,-8 0-118-16,14 8-168 0,-7-5-205 15,13 4-256-15,-6 0-111 0,12 1-29 0,1 3 66 16,6-4 139-16,6 5 192 0</inkml:trace>
  <inkml:trace contextRef="#ctx1" brushRef="#br0" timeOffset="6940.55">24832 5098 378 0,'20'11'770'0,"-8"-3"132"0,-5-1 85 0,0 0 38 16,-21-3-106-16,2 3-183 0,-14 4-108 0,-7-4-39 15,7 4-9-15,-7 4-17 0,1 0-449 16,6 3-114-16,-1-3 0 0,8 7 0 0,6-4 0 15,0 1 0-15,6 3 0 0,1-3 0 0,6-2 0 16,6 2 0-16,8-1 0 0,-2-3 0 0,2 3 0 16,11-7 0-16,9 0 0 0,-2-4 0 15,1 1 0-15,5-4 0 0,1-1 0 0,1 2 0 16,5-10 0-16,-6 2 0 0,1-6 0 0,-1 3 0 16,-7-5 0-16,-12-4 0 0,5 1 0 0,-11-5 0 15,-8 1 0-15,0-4 0 0,-6-1 0 16,-6 1 0-16,-7 1 0 0,-13-2 0 0,6 2 0 15,-12 2 0-15,-1 4 0 0,1-3 0 0,-1 3 0 16,1 4 0-16,-1-3 0 0,7 6 0 0,0-3 0 16,6 8 0-16,-5-4 0 0,11 2-47 0,8 2-686 15,0-4-104-15,12 0-114 0,0-1-146 16,8 0 6-16,5-3 55 0,1 4 118 0,6 0 163 16,0-1 197-16</inkml:trace>
  <inkml:trace contextRef="#ctx1" brushRef="#br0" timeOffset="7340.58">25132 5006 159 0,'26'4'636'15,"-7"0"165"-15,1-1 93 0,-8 0 18 16,2 6-114-16,6-6-126 0,-7 1-139 0,-1 3-55 16,-5 4 3-16,0 3 32 0,-1 1 32 0,0 4-6 15,8 0-309-15,-1 2-230 0,0 4 0 16,6 2 0-16,-5-5 0 0,-2 7 0 0,1-7 0 16,-6 4 0-16,6-1 0 0,0-2 0 0,-6-1 0 15,5-5 0-15,-5 2 0 0,0-4 0 0,-1-5 0 16,0 2 0-16,-6-5 0 0,0 0 0 15,0-4 0-15,0-3 0 0,0 0 0 0,0-3 0 16,0-4 0-16,0-4 0 0,0-4 0 0,0-3 0 16,0-1 0-16,0-2 0 0,7-4 0 0,-1-6 0 15,1 6 0-15,6-4 0 0,1-1 0 16,-2 1 0-16,1 4 0 0,0-2 0 0,0 6 0 16,1-1 0-16,-2 6 0 0,8 3 0 0,-14 5 0 15,7 0 0-15,7 4 0 0,-6 1 0 0,4 3 0 16,9 0 0-16,-1 3 0 0,-6 5 0 15,5 4 0-15,1 1 0 0,-6 3 0 0,6 1 0 16,0 6 0-16,0-1 0 0,7 0 0 0,0 0 0 16,-8 4 0-16,1-4 0 0,0 3 0 0,0-3 0 15,-6 0 0-15,7-4 0 0,-15-3 0 0,8 4 0 16,-14-9 0-16,1 2 0 0,-1-5 0 16,-6 1 0-16,0-1 0 0,0-7-792 0,0 0-495 15,0-4-97-15,14-7 29 0,-14 0 136 0,12 3 182 16,-5-6 294-16</inkml:trace>
  <inkml:trace contextRef="#ctx1" brushRef="#br0" timeOffset="7674.53">26285 4500 268 0,'-6'-8'781'16,"12"1"162"-16,-6 7 102 0,6 0 80 0,-6 0-124 15,7 7-249-15,-7-3-142 0,13 7-81 0,0 3-24 16,7 6-12-16,12 1-354 0,7 4-139 16,7 1 0-16,6 7 0 0,0 0 0 0,7 5 0 15,-7 2 0-15,7 4 0 0,0 0 0 0,-8 3 0 16,1 1 0-16,-5 0 0 0,-9 0 0 0,1-1 0 16,-6-3 0-16,-7 0 0 0,-6 1 0 15,-8-5 0-15,-5-3 0 0,-7-1 0 0,-7-2 0 16,-5-5 0-16,-2 0 0 0,-12-3 0 0,1-1 0 15,-8-6 0-15,0-1 0 0,0 1 0 0,-6-5 0 16,7-7 0-16,-1 1 0 0,1-1 0 16,-7-3 0-16,13-4-165 0,0 0-1156 0,12-8-129 15,-5 2 8-15,6-3 127 0,6 3 175 0,7-2 289 16,0-3 393-16</inkml:trace>
  <inkml:trace contextRef="#ctx1" brushRef="#br0" timeOffset="7890.16">28136 5329 590 0,'6'7'1101'0,"14"5"213"0,-1-5 129 0,7 1 96 16,-12-8-210-16,5 3-454 0,-6 1-875 0,0-4 0 15,-7 3 0-15,8-3 0 0,-8 0 0 0,-6 5 0 16,6-3 0-16,-6-2 0 0,7 0 0 15,-14 0 0-15,7 0 0 0,-12 0-472 0,-2-2-932 16,-11-6-109-16,-9 1 16 0,-11-1 156 0,-20 1 261 16,-7-5 447-16</inkml:trace>
  <inkml:trace contextRef="#ctx1" brushRef="#br0" timeOffset="12062.34">20583 6079 515 0,'0'-9'782'0,"0"-1"118"0,0 3 83 15,-6-5-3-15,6 2-116 0,0-1-170 16,6 3-88-16,-6-3-26 0,7 3-5 0,-7 2-23 15,0-3-392-15,0 6-160 0,-7 0 0 0,7 3 0 16,-6-4 0-16,6 8 0 0,-6-4 0 0,-8 3 0 16,2 4 0-16,-15 4 0 0,8 5 0 15,-14 1 0-15,-6 6 0 0,7 2 0 0,-7 5 0 16,5 3 0-16,-4 0 0 0,11 4 0 0,-5 0 0 16,-1-1 0-16,14 5 0 0,-7-5 0 0,6 4 0 15,14 1 0-15,0-5 0 0,6 5 0 16,6-5 0-16,7 1 0 0,7-4 0 0,6 0 0 15,6 0 0-15,7 0 0 0,7-7 0 0,-1-1 0 16,1-2 0-16,0-5 0 0,12 1 0 0,-5-5 0 16,5-3 0-16,-6 0 0 0,-12-3 0 15,-2-5 0-15,-11-3-103 0,-9 0-1052 0,2-3-202 16,-13-5-39-16,-7 1 88 0,0 0 156 0,-7-1 252 16,1 1 296-16</inkml:trace>
  <inkml:trace contextRef="#ctx1" brushRef="#br0" timeOffset="12929.8">21072 6342 376 0,'14'-6'759'0,"5"-2"132"15,-6 1 93-15,0-1 39 0,0 1-105 0,0-1-174 16,-7 1-99-16,1-1-38 0,0 5-14 16,-7 0-23-16,0-1-489 0,0 4-81 0,0 0 0 15,0 0 0-15,0 0 0 0,0 0 0 0,0 4 0 16,-7-1 0-16,0 5 0 0,7-1 0 0,-6 4 0 15,6 4 0-15,-6 0 0 0,6 2 0 16,-7 5 0-16,7 0 0 0,7 4 0 0,-7-4 0 16,6 4 0-16,0-4 0 0,8 3 0 0,-8-2 0 15,7-5 0-15,7 4 0 0,-8-4 0 0,8-3 0 16,0 4 0-16,-7-9 0 0,7-3 0 16,-1 5 0-16,7-9 0 0,-6 2 0 0,6-3 0 15,0-2 0-15,7-2 0 0,-8-3 0 0,8 2 0 16,0-9 0-16,-1 2 0 0,-6-6 0 0,0-1 0 15,0-2 0-15,0 1 0 0,0-3 0 16,-6-2 0-16,-1-3 0 0,-5 4 0 0,-2 1 0 16,-5-6 0-16,0 8 0 0,-7-2 0 0,6 3 0 15,-6-1 0-15,0 4 0 0,0 5 0 0,0-5 0 16,0 4 0-16,0 0 0 0,0 3 0 0,0 2 0 16,0 2 0-16,0-3 0 0,-6 2 0 0,-1 5 0 15,0-3 0-15,7-1 0 0,7 4 0 16,-7 0 0-16,7 0 0 0,-7 4 0 0,6-4 0 15,-6 3 0-15,7 2 0 0,-1-2 0 0,-6 1 0 16,0 0 0-16,6-1 0 0,-6 0 0 0,0-3 0 16,0 5 0-16,0-2 0 0,0-3 0 15,0 0 0-15,0 0 0 0,0 4 0 0,0-4 0 16,0 0 0-16,0 0 0 0,0 0 0 16,0 0 0-16,0 0 0 0,0 0 0 0,0 0 0 0,0 0 0 15,0 0 0-15,0 0 0 0,0 0 0 0,0-4 0 16,0 4 0-16,0 0 0 0,0 0 0 15,0 0 0-15,0 0 0 0,0 0 0 0,0 0 0 16,0 4 0-16,0-4 0 0,-6 0 0 0,0 7 0 16,-1-3 0-16,7 3 0 0,13 1 0 0,-7 2 0 15,1 1 0-15,0 0 0 0,-1 3 0 16,0 1 0-16,2 0 0 0,-2 4 0 0,0-1 0 16,1 1 0-16,6-5 0 0,0 5 0 0,-7-2 0 15,8-2 0-15,-2 1 0 0,-5-1 0 0,6-1 0 16,0-3 0-16,-7 3 0 0,8-3 0 15,-8-3 0-15,7 3 0 0,0-5 0 0,-7 3 0 16,8-2 0-16,5-4 0 0,-5-3 0 0,11 0 0 16,-5 0 0-16,-7-3 0 0,0-1 0 15,-7 1-365-15,8-6-641 0,-2-1-238 0,-5-1-59 16,-1-4 65-16,-6 5 121 0,14-2 195 0,-8 1 236 16</inkml:trace>
  <inkml:trace contextRef="#ctx1" brushRef="#br0" timeOffset="13256.98">22610 6302 46 0,'13'-4'689'0,"0"1"210"0,0-1 147 0,1-4 117 0,-2 5-3 16,1 0-186-16,-6-1-196 0,-7 0-131 15,6 4-82-15,-6 0-341 0,7 0-224 0,-7 8 0 16,0-2 0-16,0 2 0 0,0 3 0 0,-7 4 0 15,7-1 0-15,-6 5 0 0,6-2 0 16,-7 6 0-16,7-2 0 0,0 2 0 0,7 0 0 16,-7-2 0-16,6 4 0 0,1 1 0 0,5 0 0 15,2 4 0-15,-8-1 0 0,8-3 0 0,-2 4 0 16,1-1 0-16,1 0 0 0,6-3 0 16,-8-1 0-16,-6 1 0 0,1-4 0 0,0 0 0 15,-1-4 0-15,-6 5 0 0,7-9 0 0,-1 1 0 16,0-5 0-16,-12 1 0 0,0 1 0 0,-1-1-632 15,7-9-492-15,0-2-166 0,0 0-13 16,0-2 102-16,0 2 133 0,7-4 227 0,-1-3 278 16</inkml:trace>
  <inkml:trace contextRef="#ctx1" brushRef="#br0" timeOffset="13697.93">22858 6434 367 0,'-7'-23'723'0,"-6"2"128"16,0-4 72-16,1 2-3 0,4-2-136 15,2 3-175-15,0 0-98 0,-1-5-28 0,0 6 18 16,-6 3 22-16,7-4 4 0,6 7-58 0,-6-3-469 16,6 3 0-16,0 3 0 0,0 3 0 0,0 1 0 15,0 4 0-15,0 0 0 0,0 0 0 16,6 4 0-16,-6-3 0 0,6 3 0 0,7 3 0 15,1-3 0-15,18 8 0 0,1-1 0 0,13 4 0 16,-1 0 0-16,7 4 0 0,0-1 0 0,6 5 0 16,1 0 0-16,0 2 0 0,-7-3 0 15,1 4 0-15,-15-3 0 0,8-1 0 0,-7-3 0 16,0 3 0-16,-13 1 0 0,1-2 0 0,-9 2 0 16,-10 0 0-16,-2-4 0 0,-6 3 0 0,0-3 0 15,-14-1 0-15,-4 1 0 0,-2-1 0 16,-13 2 0-16,1-6 0 0,-7 2 0 0,-1-2 0 15,-5 1 0-15,6-3 0 0,-7 3 0 0,7-4 0 16,-1-3 0-16,2 3 0 0,-1-4 0 0,6 1 0 16,7-4 0-16,0 0 0 0,6-4 0 15,-5 4 0-15,5-3 0 0,0-1 0 0,7 4-220 16,1-7-889-16,4 0-212 0,16-4-43 0,4-1 84 16,1 2 142-16,13 3 243 0,0-5 271 0</inkml:trace>
  <inkml:trace contextRef="#ctx1" brushRef="#br0" timeOffset="14014.79">23822 6004 278 0,'7'-7'817'16,"12"0"190"-16,-6-1 132 0,0 4 98 0,-6 1-109 15,-1 0-279-15,1 3-192 0,-1 0-108 0,7 0-58 16,6 6-452-16,8 6-39 0,-1 2 0 0,6 2 0 15,1 5 0-15,7 5 0 0,5 0 0 16,-7 3 0-16,2 1 0 0,-1-1 0 0,0 4 0 16,-7-3 0-16,-5 3 0 0,-7-1 0 0,-2 1 0 15,-4 4 0-15,-1-5 0 0,-6 2 0 0,-7-5 0 16,-7 0 0-16,0 2 0 0,-5-6 0 16,-8 1 0-16,0-4 0 0,1 0 0 0,-7-4 0 15,0-3 0-15,6 2 0 0,-5-1 0 0,-2-5 0 16,7-1 0-16,-6 2 0 0,-6-5 0 0,-1-7 0 15,-6 4-863-15,0-4-704 0,0 3-14 16,0 1 95-16,-13 0 228 0,6 0 365 0,-12-1 419 16</inkml:trace>
  <inkml:trace contextRef="#ctx1" brushRef="#br0" timeOffset="16533.3">12119 16944 19 0,'14'-5'417'0,"-2"5"223"0,8-3 140 16,-14-1 91-16,7 1-3 0,7 3-108 16,-7-5-136-16,0 2-146 0,0-1-53 0,-6 0-7 0,-7 1 16 15,6-1 11-15,-6 4-1 0,0 0-26 16,0 0-268-16,0 0-150 0,-6-4 0 0,6 4 0 15,-7 0 0-15,-6 4 0 0,-7 0 0 0,-6-1 0 16,1 5 0-16,-9 3 0 0,2 1 0 0,-7 2 0 16,6 1 0-16,1-1 0 0,-1 4 0 0,7 0 0 15,0 4 0-15,0 5 0 0,7-2 0 0,-7 8 0 16,12 0 0-16,2 4 0 0,-1 4 0 16,13-2 0-16,6 2 0 0,13 0 0 0,14-1 0 15,13-4 0-15,19 1 0 0,13-4 0 16,14-4 0-16,11-3 0 0,2-7 0 15,5-5 0-15,-5-3 0 0,-7-3 0 16,-1-4 0-16,-18-12-835 0,-2-4-599 0,-18-2-29 16,-13 2 71-16,-7-2 192 0,-6-1 278 15,-1-2 350-15,-12 2 266 0</inkml:trace>
  <inkml:trace contextRef="#ctx1" brushRef="#br0" timeOffset="17185.07">13872 16932 270 0,'20'-11'647'0,"-1"3"163"16,-6 1 115-16,14-1 82 0,-8 1-34 0,-6 0-158 15,0 0-186-15,-7 3-90 0,0 0-56 0,2 4-36 16,-8 4-37-16,6-4-174 0,0 4-236 0,1 3 0 15,6 0 0-15,-6 4 0 0,-1 4 0 0,0 4 0 16,1-1 0-16,6 3 0 0,-7 6 0 0,2-1 0 16,-2-1 0-16,0 4 0 0,1 0 0 0,-1-3 0 15,7 3 0-15,-6 0 0 0,5 2 0 16,2-2 0-16,-8 1 0 0,1-1 0 16,0 0 0-16,5-3 0 0,-12-4 0 15,0 0 0-15,0-4 0 0,0-3 0 0,0-5 0 16,7 1 0-16,-7-3 0 0,6-4 0 15,-6 0 0-15,0-4 0 0,0 0 0 0,0-4 0 16,0-4 0-16,0 1 0 0,-6-5 0 16,6-2 0-16,-7-1 0 0,-5-2 0 15,5-2 0-15,-6 1 0 0,-1-4 0 0,-5 3 0 16,0 1 0-16,0 3 0 0,-8 0 0 16,8 1 0-16,-8-1 0 0,-5 5 0 0,6-2 0 15,-7 5 0-15,1 0 0 0,-1 3 0 0,-6-4 0 16,7 8 0-16,-8-3 0 0,7 6 0 0,-5 1 0 15,-1 0 0-15,-7 3 0 0,7 1 0 16,0-2 0-16,13 6 0 0,0-1 0 0,-1 4 0 16,15 0 0-16,-8 2 0 0,14 2 0 15,6-1 0-15,0 1 0 0,0 0 0 16,6-2 0-16,7-3 0 0,6 1 0 0,14 0 0 16,6-1 0-16,1-2 0 0,5-5 0 15,-6 1 0-15,7-1 0 0,6-3 0 0,-13 0 0 16,6-4 0-16,-5 0 0 0,-8-4 0 15,1 0 0-15,-7-3 0 0,0 3 0 16,-7 0 0-16,1 0 0 0,-7 4 0 16,7 4 0-16,-8-4-371 0,2-4-358 0,-2-2-122 15,8-3-130-15,0-1-95 0,-7-1 21 16,7 3 63-16,-1 1 155 0,7-3 180 0,0 2 212 16</inkml:trace>
  <inkml:trace contextRef="#ctx1" brushRef="#br0" timeOffset="17719.36">14764 17140 295 0,'8'0'605'16,"4"-3"156"-16,-5 0 98 0,-1 3 11 0,7-4-84 15,0 0-98-15,1 1-145 0,-8-5-57 0,-6 4-11 16,0-3 10-16,0 7 5 0,0 0-14 0,6 0-104 16,1 0-372-16,-7-3 0 0,7 3 0 0,-7 0 0 15,0 3 0-15,0 1 0 0,-7-1 0 0,-6 6 0 16,-7 1 0-16,1 0 0 0,-1 6 0 0,-6-6 0 16,0 5 0-16,0-1 0 0,7-2 0 0,-1 3 0 15,1-5 0-15,-1 6 0 0,6-2 0 16,8 1 0-16,0 3 0 0,6-3 0 15,6 3 0-15,14 1 0 0,-7-4 0 16,13 0 0-16,0-1 0 0,7-3 0 0,-1 0 0 16,7-4 0-16,1 0 0 0,-2-3 0 15,1 0 0-15,1-4 0 0,-1 0 0 0,-7-4 0 16,7-4 0-16,-6 1 0 0,-7-1 0 16,0-2 0-16,-6-5 0 0,-1 1 0 15,1-1 0-15,-14-3 0 0,-6-1 0 16,0 4 0-16,-12-2 0 0,-2 2 0 0,1-4 0 0,-7 5 0 15,2 6 0-15,-2-3 0 0,0 4 0 16,1-1 0-16,5-6 0 0,2 6 0 0,-2 1 0 16,1-1 0-16,7 5 0 0,-7-1 0 0,6 1 0 15,1-1 0-15,0 1 0 0,-2-1 0 0,2-4 0 16,0 5 0-16,6-5 0 0,-13 5 0 0,13 0-111 16,-7 3-584-16,0-5-112 0,7 1-102 0,0 1-104 15,0-1-24-15,0-3 35 0,0 0 98 0,7-1 164 16,13 5 175-16,-8-4 210 0</inkml:trace>
  <inkml:trace contextRef="#ctx1" brushRef="#br0" timeOffset="18268.48">15397 17053 269 0,'19'0'635'0,"0"8"156"0,-5-4 105 16,-1-2 54-16,0 3-65 0,0-5-106 16,-7 0-159-16,1 0-74 0,-7 2-41 0,-7 3-31 15,7-2-31-15,0 5-45 0,0-4-398 0,0 6 0 16,0 1 0-16,0 0 0 0,0 3 0 0,-6 5 0 15,6 0 0-15,0-4 0 0,-7 3 0 0,7-3 0 16,0 0 0-16,7 2 0 0,-1-2 0 16,1 3 0-16,12-3 0 0,-5 0 0 15,12 0 0-15,-7-4 0 0,7-4 0 16,7 4 0-16,-1-4 0 0,1-2 0 0,-7-5 0 16,6 0 0-16,1-5 0 0,-1 2 0 15,1-4 0-15,-13-5 0 0,6 1 0 0,-6 0 0 16,-1-3 0-16,-6 2 0 0,0 1 0 15,-7 0 0-15,2 1 0 0,-8 2 0 0,6 1 0 16,-6 0 0-16,0 3 0 0,0 1 0 16,0-1 0-16,0-1 0 0,-6 5 0 0,6 0 0 15,0 5 0-15,0-5 0 0,0 7 0 16,6-3 0-16,-6 3 0 0,6 0 0 16,7 1 0-16,1 2 0 0,4 1 0 0,2-3 0 15,-6 3 0-15,5-4 0 0,1-3 0 16,-1-1 0-16,-6 1 0 0,7-4 0 0,-7 0 0 15,-1 0 0-15,2-4 0 0,5-3 0 16,-6 0 0-16,0-4 0 0,1-1 0 16,-8 5 0-16,0-3 0 0,-6-5 0 0,0 1 0 15,0-1 0-15,-6 0 0 0,0-3 0 0,-1 3 0 16,-6 0 0-16,0 1 0 0,0-1 0 16,0 4 0-16,-7-4 0 0,7 4 0 0,-6 0 0 0,6 4 0 15,-7 2 0-15,7-2 0 0,6 1 0 0,-5-2 0 16,5-3 0-16,1 3 0 0,-1 2 0 0,0 1 0 15,1 1 0-15,6 1-794 0,0 0-139 16,0-1-141-16,6 0-89 0,8-7 53 0,-1 7 88 16,6-3 169-16,0 4 190 0,8-2 226 0</inkml:trace>
  <inkml:trace contextRef="#ctx1" brushRef="#br0" timeOffset="18736.95">16472 16973 231 0,'13'7'642'0,"-7"0"158"0,2 0 106 16,-2 4 65-16,0-3-63 0,0-2-119 0,1 6-154 15,-7-5-59-15,0 8-22 0,0-1 1 0,7-2-32 16,-1 3-422-16,1-5-101 0,5 9 0 0,2-2 0 16,-2 2 0-16,2 0 0 0,-8-2 0 15,1-1 0-15,-1 2 0 0,1-3 0 0,0 3 0 16,-1-3 0-16,-6-1 0 0,6-3 0 16,-6 1 0-16,6-2 0 0,-6-3 0 15,8-2 0-15,-8-2 0 0,0 1 0 0,6-4 0 16,0-4 0-16,-6 1 0 0,7-5 0 15,-1-3 0-15,1-4 0 0,6 0 0 0,0 1 0 16,-6-4 0-16,5 4 0 0,2-5 0 0,-8 0 0 16,7-3 0-16,-7 4 0 0,14 0 0 0,-6-1 0 15,-2 1 0-15,1 0 0 0,0 2 0 0,6 7 0 16,-5-7 0-16,-8 5 0 0,8 4 0 16,-8-1 0-16,0 4 0 0,1 1 0 0,-1 0 0 15,1 3 0-15,6 3 0 0,1 0 0 0,-2 6 0 16,8-3 0-16,-1 5 0 0,1 5 0 0,-7-3 0 15,6 3 0-15,1 5 0 0,-1-2 0 0,-5 3 0 16,5 0 0-16,1-1 0 0,-8-1 0 16,8 2 0-16,-7-4 0 0,0 0 0 0,0 0 0 15,-6-3 0-15,0 0 0 0,5-5 0 16,-6-2 0-16,2-4 0 0,-2 0 0 16,7-4 0-16,-7 0 0 0,1 0 0 0,6 3 0 15,0-6-300-15,-6-8-748 0,5-1-215 16,-12-2-44-16,7-1 70 0,-7-3 130 0,-7-4 207 15,7-4 266-15,-6-3 300 0</inkml:trace>
  <inkml:trace contextRef="#ctx1" brushRef="#br0" timeOffset="19070.29">17326 16748 217 0,'0'-7'570'0,"0"-1"183"15,0 1 117-15,0 0 84 0,6 0-18 0,0-1-94 16,-6 1-183-16,7 3-93 0,-7 1-48 0,0 3-30 15,7 3-33-15,6-3-92 0,-1 4-363 0,8 0 0 16,6 7 0-16,7 0 0 0,-1 7 0 16,7 3 0-16,-6 6 0 0,6 2 0 0,0 0 0 15,0 1 0-15,7 3 0 0,-1 3 0 0,1 1 0 0,-7-1 0 16,7 6 0-16,-1 1 0 0,-6 2 0 16,7-1 0-16,-7 4 0 0,-6-2 0 0,-1 3 0 15,-6-2 0-15,-6 1 0 0,-13 0 0 16,-7-4 0-16,-7 0 0 0,-13 0 0 15,-6-4 0-15,-6-3 0 0,-7-1 0 16,-6-3 0-16,-1-3 0 0,7-7 0 0,-1-2 0 16,7-6 0-16,1 0 0 0,6-12 0 15,1 1 0-15,-2-4 0 0,1-12 0 0,0 2 0 16,0-5-1495-16,6-6-199 0,-5 2 54 16,11-6 168-16,1-1 387 0,0-8 493 15</inkml:trace>
  <inkml:trace contextRef="#ctx1" brushRef="#br0" timeOffset="22310.28">15631 7682 267 0,'13'0'539'16,"7"-4"156"-16,-7 4 100 0,-6 0-24 0,-1 4-71 16,7-4-94-16,-6 0-120 0,-1 0-98 0,7 0-40 15,1-4-5-15,-8 4 12 0,0 0 16 0,0 4 1 16,-6-4-11-16,0 0-26 0,0 0-25 15,0 0-161-15,7 0-149 0,-7 0 0 0,7-4 0 16,-7 4 0-16,6 0 0 0,1 0 0 0,-7 0 0 16,0 0 0-16,0 0 0 0,0 0 0 0,-13 4 0 15,6 0 0-15,-6-1 0 0,-13 5 0 16,0-1 0-16,-7 4 0 0,-12 0 0 0,-1 4 0 16,-5 0 0-16,-2-1 0 0,-6 1 0 0,1 0 0 15,-1 3 0-15,0-4 0 0,7 2 0 0,1-2 0 16,-2 1 0-16,7-1 0 0,7 1 0 15,0 3 0-15,1-7 0 0,11 4 0 0,-5-8 0 16,-1 1 0-16,7-1 0 0,0 0 0 0,0 0 0 16,0-3 0-16,6 4 0 0,-6 0 0 0,7-5 0 15,-8 3 0-15,7 2 0 0,2-4 0 16,-2 0 0-16,7 0 0 0,7-4 0 0,-8 3 0 16,2-3 0-16,4 4 0 0,2-4 0 0,6 0 0 15,-6 4 0-15,6-4 0 0,0 0 0 0,0 0 0 16,0-4 0-16,0 4 0 0,0 0 0 0,0-4 0 15,0 8 0-15,0-4 0 0,0-4 0 16,0 4 0-16,0 0 0 0,0 0 0 0,0 0 0 16,0 0 0-16,0 0 0 0,0-3 0 0,0-1-385 15,0-4-704-15,6-6-205 0,0 7-44 0,8-5 84 16,-2 5 135-16,8 3 232 0,0 2 281 16</inkml:trace>
  <inkml:trace contextRef="#ctx1" brushRef="#br0" timeOffset="22740.92">15743 7935 559 0,'25'5'773'0,"8"-5"118"0,-14 0 83 0,1 0-37 15,-1 0-108-15,-5 0-163 0,-14 3-93 0,0 0-45 16,0-3-20-16,-7 4-25 0,0-4-49 0,1 4-398 15,-7-4-36-15,-7 0 0 0,1 3 0 0,-7-3 0 16,0 4 0-16,0-4 0 0,-7 4 0 16,1 3 0-16,-7 0 0 0,5 0 0 0,-4 1 0 15,-1 4 0-15,0-3 0 0,-7 3 0 0,1 3 0 16,5 0 0-16,-5-4 0 0,5 3 0 0,-5 4 0 16,6-3 0-16,-7 0 0 0,1 3 0 15,5-3 0-15,-5 0 0 0,6-1 0 0,-1-3 0 16,1 4 0-16,7-5 0 0,-7 2 0 0,7-1 0 15,5-4 0-15,1 0 0 0,0 2 0 16,0-2 0-16,7-5 0 0,-1 3 0 0,14-2 0 16,-2 1 0-16,2-4 0 0,6 4 0 0,-6-4 0 15,6 0 0-15,-6 4 0 0,6-4 0 0,0 0 0 16,0 0 0-16,0 0 0 0,0 0 0 0,6 0 0 16,-6 0 0-16,0-4 0 0,0 4 0 0,0 0 0 15,0 0 0-15,0 0 0 0,0 4 0 0,6-4-656 16,-6 0-763-16,0 0-68 0,0 0 50 15,-6 3 171-15,-7 1 247 0,0 4 374 0</inkml:trace>
  <inkml:trace contextRef="#ctx1" brushRef="#br0" timeOffset="24285.55">15501 11687 113 0,'7'-4'604'0,"-7"0"164"16,0 4 103-16,0 0 33 0,0 0-96 0,0-3-122 16,0-1-155-16,0 4-73 0,0 0-25 15,-7 4 4-15,-6-1 8 0,-6 1-8 0,-1 0-35 16,6-1-108-16,-11 5-294 0,5-5 0 0,-6 6 0 15,0-7 0-15,-7 5 0 0,-5 9 0 0,5-3 0 16,-6-1 0-16,-7 3 0 0,7-7 0 0,-7 2 0 16,1 1 0-16,5 0 0 0,-5 0 0 0,6 0 0 15,0-4 0-15,-7 4 0 0,14 1 0 16,-1-4 0-16,1-2 0 0,-1 5 0 0,1-3 0 16,6-2 0-16,0 2 0 0,-1-4 0 0,7 3 0 15,2 1 0-15,4-5 0 0,-5 5 0 0,12-5 0 16,-6-3 0-16,7 4 0 0,-2 0 0 0,8-4 0 15,8 4 0-15,-2-4 0 0,7 0 0 16,7-4 0-16,-8 4-335 0,14-4-600 0,1 0-215 16,-1 1-114-16,6-5 32 0,-5 5 110 0,-1-1 172 15,0 4 223-15,6-4 284 0</inkml:trace>
  <inkml:trace contextRef="#ctx1" brushRef="#br0" timeOffset="24641.49">15905 11914 337 0,'20'0'781'0,"-1"0"150"16,-13 4 95-16,1-4 67 0,-7 0-145 0,-7 4-229 16,-12-4-133-16,-7 7-73 0,-13 0-35 0,-7 1-22 15,-6-1-133-15,0 1-323 0,0 2 0 0,-7-3 0 16,1 5 0-16,-8-4 0 0,1 1 0 0,0 3 0 15,0-1 0-15,-1 0 0 0,8 1 0 16,-7-2 0-16,0 1 0 0,6 0 0 0,0 3 0 16,8-2 0-16,-8-1 0 0,13 0 0 0,1 1 0 15,-1-2 0-15,7-3 0 0,7 1 0 0,-1-1 0 16,1 0 0-16,12 0 0 0,-7-3 0 16,7 0 0-16,8 3 0 0,-1-3 0 0,6-4 0 15,1 3 0-15,-1-3 0 0,7 5 0 0,-6-5 0 16,0 0 0-16,-2 0 0 0,8 0 0 0,-6 0 0 15,-6 0 0-15,-2 0 0 0,1 0 0 0,-7-5-1329 16,2 2-217-16,-9-1 7 0,-19 1 125 16,-5-1 231-16,-15 8 410 0</inkml:trace>
  <inkml:trace contextRef="#ctx1" brushRef="#br0" timeOffset="51016.39">25314 5957 115 0,'20'-4'148'0,"-1"4"-17"16,7 0-20-16,-6 0-19 0,6 0-18 0,0 0-16 15,-7 0-9-15,1-4-7 0,-1 4-6 0,1 0-6 16,0 0-5-16,-1 0-4 0,1 0-4 0,-8 0-6 15,8 0-3-15,-7 0-3 0,7-3-12 16,-6 3-20-16,-2 0-37 0,8 0-51 0,-7 0-60 16,-1 0-30-16,8 0-9 0</inkml:trace>
  <inkml:trace contextRef="#ctx1" brushRef="#br0" timeOffset="52604.85">26487 5880 163 0,'-7'0'416'0,"7"-4"135"0,0 4 122 16,0 0 2-16,0 0-47 0,-6 0-69 15,0 0-84-15,-1-4-111 0,0 4-119 0,1 0-67 16,-7-3-35-16,-1 3-22 0,-4 0-16 0,4-4-12 15,-12 0-7-15,7 4-8 0,-1 0-6 0,-6 0 0 16,7 0 4-16,-7 0 4 0,-1 0 6 0,1 0 6 16,0 0 8-16,-6 0 7 0,-1-4 4 15,0 4 1-15,1 0-5 0,-7 0-5 0,7 0-4 16,-8 0-7-16,1 0-7 0,0 0-7 0,-1 0-2 16,-5 0-6-16,-1 0-6 0,1 0-3 15,-1 4-1-15,1-4-2 0,-1 0-2 0,1 4 0 16,-1 0-2-16,0-4-3 0,0 3-7 0,1 1-4 15,-1 0-3-15,1-4-4 0,-1 4-5 16,7-2-3-16,-6 3 0 0,5-1-3 0,-5-1-2 16,6 2-2-16,-1-3-1 0,8 2-1 0,-7-4-1 15,7 4-4-15,-7 0 1 0,5-1 0 0,-4 1 2 16,-1 0-1-16,0 0 1 0,-1-2 5 0,8 3 1 16,-7-2 2-16,6-3 2 0,1 4 2 15,-7-1 3-15,-1-3 4 0,8 4-20 0,-7-4-12 16,6 4 0-16,-5-4 0 0,4 4 0 0,-5-4 0 15,7 3 0-15,-1-3 0 0,1 4 0 0,-1 0 0 16,-6-4 0-16,6 3 0 0,-6 0 0 0,0-3 0 16,0 4 0-16,0 1 0 0,0-2 0 15,0-3 0-15,-1 3 0 0,1 1 0 0,1-4 0 16,-9 4 0-16,9-1 0 0,-7-3 0 0,-2 5 0 16,2-2 0-16,-1-3 0 0,7 4 0 0,-7-4 0 15,1 4 0-15,-1-4 0 0,1 0 0 16,-1 4 0-16,7-4 0 0,-7 0 0 0,7 2 0 15,-6-2 0-15,-1 0 0 0,7 5 0 0,0-5 0 16,-7 0 0-16,7 0 0 0,1 0 0 0,-2 3 0 16,1-3 0-16,-7 4 0 0,7-4 0 15,-6 0 0-15,5 0 0 0,-5 0 0 0,6 0 0 16,-7 0 0-16,1 0 0 0,-1 0 0 0,1 0 0 16,-1 0 0-16,-7 0 0 0,8 0 0 0,-7 0 0 15,-1 0 0-15,2 0 0 0,-1-4 0 16,-1 4 0-16,2 0 0 0,5 0 0 0,-7 0 0 15,2 0 0-15,5 0 0 0,-7 0 0 0,8 0 0 16,-1 0 0-16,1 0 0 0,6 0 0 0,-7 0 0 16,7 0 0-16,-7 0 0 0,7 0 0 15,0 0 0-15,0 0 0 0,0-3 0 0,0 3 0 16,0 0 0-16,-1 0 0 0,2 0 0 0,-1 0 0 16,-1-5 0-16,1 5 0 0,-6 0 0 0,5-2 0 15,-5 2 0-15,6 0 0 0,0 0 0 16,0-4 0-16,0 4 0 0,6 0 0 0,1-4 0 15,-2 4 0-15,9 0 0 0,-1-4 0 0,0 4 0 0,12 0 0 16,-5 0 0-16,13 0 0 0,-8 0 0 16,8 0 0-16,6 0 0 0,-6 0 0 0,-1 0 0 15,7 0 0-15,0 0 0 0,7 0 0 0,-1 0 0 16,0 0 0-16,8 0 0 0,-1 4 0 0,-1-4 0 16,2 8 0-16,6-6 0 0,-8 6-368 15,14-1-338-15,1-3-303 0,12 0-179 0,-7 0-39 16,-6-1 63-16,0 4 102 0,1 0 211 0,-1 2 343 15</inkml:trace>
  <inkml:trace contextRef="#ctx1" brushRef="#br0" timeOffset="54106.08">17071 15371 251 0,'40'0'443'0,"-1"0"162"0,-1 5 90 16,2-10 3-16,-15 5-48 0,2 0-62 16,-7 0-104-16,-1 0-152 0,-6 0-111 0,0-2-44 15,0 2-6-15,0 0 3 0,-7-4 37 0,1 4 35 16,-7 0 41-16,0 0 22 0,0 0 12 0,0 0-2 15,-7 4-13-15,-5-4-28 0,-1 2-45 0,-7-4-44 16,-12 2-186-16,-15 0-3 0,-4 0 0 16,-8 0 0-16,-13 0 0 0,-6 0 0 0,-7 0 0 15,-6 0 0-15,0 0 0 0,-6 0 0 0,-1 0 0 16,7 0 0-16,-8 2 0 0,2-2 0 16,-1 0 0-16,1 0 0 0,-2 0 0 0,8 0 0 15,-7 0 0-15,1 0 0 0,-1 0 0 0,1 0 0 16,-2 0 0-16,2 5 0 0,-1-5 0 0,1 0 0 15,6 0 0-15,-1 0 0 0,1 0 0 16,0 0 0-16,6 0 0 0,-6 0 0 0,6 3 0 16,0-3 0-16,7 0 0 0,0 4 0 0,0-4 0 15,6 0 0-15,0 0 0 0,0 4 0 0,7-4 0 16,-12 3 0-16,4-6 0 0,-4 3 0 0,-2-4 0 16,1 4 0-16,0 0 0 0,0 0 0 15,6 0 0-15,-6 0 0 0,6 0 0 0,1 0 0 16,6 0 0-16,0 0 0 0,-1 0 0 0,1 0 0 15,0 0 0-15,6 0 0 0,-6 0 0 0,6 0 0 16,0 0 0-16,1 0 0 0,-1-4 0 16,8 4 0-16,4 0 0 0,-5 0 0 0,7 0 0 15,-1 0 0-15,7 0 0 0,0 0 0 0,0 0 0 16,0 0 0-16,6 0 0 0,1 0 0 0,5 0 0 16,1 0 0-16,-6 0 0 0,5 0 0 0,9 0 0 15,-2-3 0-15,7 3 0 0,7 0 0 16,-8 0 0-16,8 0 0 0,0 0 0 0,-2 0 0 15,8 0 0-15,-6-5 0 0,6 5 0 0,0 0 0 16,0 0 0-16,6 0 0 0,-6 0 0 0,8 0 0 16,-8 0 0-16,0 0 0 0,0 0 0 0,0 0 0 15,-8 0 0-15,8-2 0 0,0 2 0 0,0 0 0 16,8 0 0-16,-2-4 0 0,6-4 0 16,-4 5 0-16,4-1 0 0,-5 4 0 0,-7-4-1049 15,6-2-272-15,-12-2-70 0,-7-4 51 0,-7 1 150 16,0 4 220-16,-5 0 314 0</inkml:trace>
  <inkml:trace contextRef="#ctx1" brushRef="#br0" timeOffset="61044.08">17736 6045 371 0,'13'-7'554'0,"0"7"152"0,1-7 54 16,-2 2-44-16,-6-1-78 0,1 2-95 0,0 0-127 15,-1-4-119-15,1 5-51 0,5-1-14 0,-4 0 17 16,-2 1 26-16,0 0 35 0,-6-2 30 15,6 1 16-15,-6 4-1 0,0-3-21 0,0 0-36 16,0 3-103-16,0-4-195 0,0 4 0 0,-6 0 0 16,0 4 0-16,0-4 0 0,-14 3 0 0,-7 0 0 15,-5 1 0-15,-7 4 0 0,0-1 0 0,-7 0 0 16,-6 1 0-16,0 4 0 0,-6-2 0 16,-1 1 0-16,-6 0 0 0,6 0 0 0,-6 1 0 15,-1-2 0-15,8-3 0 0,-7 5 0 0,0-2 0 16,-1-3 0-16,8 1 0 0,-1-4 0 15,7 4 0-15,0-8 0 0,6 0 0 0,1 0 0 16,-7 0 0-16,13 0 0 0,-7-8 0 0,7 4 0 16,0-4 0-16,-1 1 0 0,8 0 0 0,-7 0 0 15,13-4 0-15,-7 3 0 0,7-3 0 0,0 0 0 16,0 4 0-16,7 0 0 0,-1-1 0 0,1 1 0 16,5 4 0-16,-6-4 0 0,8 3 0 15,-1 0 0-15,0 4 0 0,-6-4 0 0,-1 4 0 16,-6 0 0-16,-1 4 0 0,-5-4 0 0,-7 4 0 15,7 0 0-15,-8-2 0 0,-5 3 0 0,-1 2 0 16,0-4 0-16,-6 5 0 0,7-4 0 16,-8-1 0-16,7 1 0 0,-5-1 0 0,-1 4 0 15,-7-3 0-15,14 4 0 0,-8-5 0 0,7 1 0 16,7 3 0-16,-6-7 0 0,6 4 0 0,0 0 0 16,6-4 0-16,1 0 0 0,-1 0 0 15,7 0 0-15,13 0 0 0,-7-4 0 0,7 4 0 16,-6 0 0-16,-1 0 0 0,7 0 0 0,-6 0 0 15,6 0 0-15,-1 0 0 0,2 0 0 0,-2 0 0 16,2 4 0-16,-8-4 0 0,7 0 0 16,-1 0 0-16,2 4 0 0,-14-4 0 0,-7 3 0 15,-6 4 0-15,-1-3 0 0,-5 3 0 0,0 1 0 16,5 0 0-16,-5-5 0 0,6 8 0 0,0-8 0 16,0 5 0-16,0-4 0 0,7 3 0 15,-8-3 0-15,7-1 0 0,1-3 0 0,6 3 0 16,-1-3 0-16,-5 0 0 0,6 0 0 0,0-3 0 15,0 0 0-15,0-1 0 0,0 0 0 0,-7-3 0 16,7 3 0-16,-6-3 0 0,12 0 0 0,-6 0 0 16,0-1 0-16,6 0 0 0,-6 4 0 15,6-3 0-15,1 5 0 0,6 2 0 0,0-5 0 16,1 5 0-16,-2-3 0 0,-6 3 0 0,7 0 0 16,-13 3 0-16,0-3 0 0,-6 5 0 0,-1 1 0 15,-6-3 0-15,0 5 0 0,-7-4 0 16,8 4 0-16,-9-1 0 0,9 0 0 0,-9 0 0 15,9-3 0-15,-1 3 0 0,0 1 0 0,7-5 0 16,-2 0 0-16,-5 2 0 0,7-1 0 0,-1-4 0 16,1 3 0-16,-1-3 0 0,1-3 0 0,-1-1 0 15,1 4 0-15,5-8 0 0,-5 5 0 0,6-1 0 16,0-3 0-16,-1-1 0 0,8 1 0 16,0 2 0-16,-1-1 0 0,1-1 0 0,5-1 0 15,2 4 0-15,-2 0 0 0,1 1 0 0,7 3 0 16,-8 0 0-16,2 0 0 0,6 0 0 0,-14 0 0 15,7 0 0-15,-7 3 0 0,-6 1 0 0,0 0 0 16,-7 0 0-16,1 0 0 0,-1 0 0 16,1 3 0-16,-1-5 0 0,1 3 0 0,5-2 0 15,1 1 0-15,0 0 0 0,7-4 0 0,-1 4 0 16,7-4 0-16,-6 0 0 0,-1 0 0 16,1 0 0-16,5 0 0 0,-6-4 0 0,2 4 0 15,-2-4 0-15,7 0 0 0,-7 1 0 0,0-4 0 16,8 3 0-16,-8 1 0 0,1-5 0 0,-1 4 0 15,7-4 0-15,0 5 0 0,0-1 0 16,7-3 0-16,-2 4 0 0,-4-1 0 0,-8 4 0 16,-6 4 0-16,1-1-534 0,-22 2-833 0,9-5-108 15,-8 0 19-15,-6 2 152 0,-7 2 236 0,-7-1 385 16</inkml:trace>
  <inkml:trace contextRef="#ctx1" brushRef="#br0" timeOffset="206739.89">21098 9539 184 0,'-12'0'288'0,"-8"0"27"0,0 0-6 0,1 5-11 16,-1-2-14-16,-6-3-13 0,0 3-18 0,-1 1-29 15,9 0-38-15,-9-1-43 0,1 0-41 16,6 2-34-16,1-5-25 0,-1 4-15 0,0-1-9 16,2-3-8-16,-2 0-9 0,7 5-14 0,-1-5-18 15,8 2-26-15,0-2-33 0,0-2-37 16,-1 2-36-16,-6-5-30 0,0 5-22 0,-1 0-9 16,2 0 7-16,-2 0 21 0,-5 0 32 0,-1 0 34 15,8 5 36-15,-8-5 38 0,7 2 35 16,0-2 40-16,0 0 41 0,0 4 45 0,-6-4 52 15,5 3 48-15,-5-3 42 0,-7 4 37 0,12 0 47 16,-5-4 36-16,0 4-2 0,-8 0-25 0,1-4-37 16,7 0-47-16,-7 0-73 0,0 0-71 15,0 4-30-15,-1-1-29 0,-5-3-14 0,6 0-10 0,-1 4-6 16,2-4-8-16,-1 0-16 0,0 2-1 16,0-2-6-16,-1 5-13 0,8-2-22 0,-7-3-48 15,0 4-72-15,6 0-77 0,0-4-89 0,8-4-87 16,-1 0-79-16,-7 1-62 0,8-2-26 15,-15 5 29-15,7 0 66 0,1 0 84 0</inkml:trace>
  <inkml:trace contextRef="#ctx1" brushRef="#br0" timeOffset="206914.74">19501 9635 272 0,'-12'0'416'0,"-8"0"86"0,1 4 73 0,-1-1 23 16,0-3-29-16,1 0-65 0,-1 0-83 15,-6 0-91-15,7 0-107 0,-1 0-93 0,-6 0-52 16,6 0-31-16,-5-3-18 0,-1 3-11 0,0 0-8 15,-1 0-8-15,8 0-9 0,-7 0-15 0,0 0-33 16,0 0-58-16,-7 3-79 0,7-3-86 0,0-3-100 16,0-1-100-16,0 0-97 0,-1 0-51 0,2 1 18 15,-1 3 58-15,-7 0 89 0,7 0 107 16</inkml:trace>
  <inkml:trace contextRef="#ctx1" brushRef="#br0" timeOffset="207089.86">18498 9635 277 0,'-25'4'402'16,"5"-4"76"-16,-6 3 58 0,0 1 36 0,-1-4-15 15,-5 0-47-15,-1 4-64 0,1-4-69 0,6 0-87 16,-7 0-94-16,7 0-62 0,-7-4-40 16,7 4-26-16,1 0-19 0,-9 0-20 0,9 0-14 15,-1 0-14-15,-6 0-15 0,5 0-28 0,-5 4-55 16,-1-1-84-16,-7-3-91 0,8 0-102 0,-1-3-97 16,1-1-86-16,-1 0-63 0,-5 4-10 15,5-3 42-15,-7 3 79 0,8 3 96 0</inkml:trace>
  <inkml:trace contextRef="#ctx1" brushRef="#br0" timeOffset="207231.53">17300 9653 93 0,'-27'3'355'0,"7"2"86"0,2-1 54 0,4-1 32 15,-12 1 15-15,7-4-34 0,-1 3-64 0,-6-3-71 16,0 0-78-16,7 0-88 0,-8 0-92 0,8 0-64 16,-8 4-53-16,2-1-71 0,-1-3-81 15,-7 0-80-15,7 0-93 0,0-3-96 0,-7-1-93 16,7 1-75-16,0-1 0 0,-6 4 40 0,5-3 73 15,1 3 92-15</inkml:trace>
  <inkml:trace contextRef="#ctx1" brushRef="#br0" timeOffset="208174.52">16309 9679 71 0,'-33'3'355'16,"7"-3"99"-16,-6 0 71 0,-1 4 58 0,1 4 9 16,-1-8-53-16,-6 3-79 0,-1 1-87 15,8-4-89-15,-7 0-108 0,-6 3-79 0,5-3-37 16,1 0-19-16,1 5-14 0,-2-5-13 0,1 0-13 15,-6 0-11-15,5 2-12 0,1-2-27 0,0 4-46 16,1-4-61-16,-9 4-64 0,9-4-60 0,-8-4-62 16,7 0-41-16,0 2-9 0,6 2 18 15,0-5 31-15,0 5 41 0,8-3 60 0,-1 3 57 16,6-4 53-16,0 4 52 0,1-3 51 16,-1 3 55-16,8 0 58 0,-2 0 64 0,2-4 63 15,-2 4 61-15,8 4 58 0,-7-4 67 0,-7 0 27 16,0 0-14-16,-5 0-37 0,-7 0-48 0,5 0-58 15,-12 0-83-15,6 0-63 0,-6 0-36 16,0-4-21-16,0 4-16 0,0-4-12 0,0 4-13 16,0 0-9-16,-1 0-14 0,2-4 1 0,-9 4 0 15,15 0-1-15,-1 0-7 0,-5 0-7 0,5 0-5 16,-6 0-22-16,7 4-29 0,-8-4-48 0,8 0-54 16,-7 4-52-16,0-4-43 0,6-4-35 15,-6 0-21-15,0 1 13 0,0-1 38 0,6 1 50 16,1-1 51-16,-8 4 54 0,8-3 58 0,-7 3 59 15,6 0 63-15,1 0 62 0,-1 0 81 16,7 0 97-16,-6 3 48 0,-7-3 10 0,5 0-21 16,-5-3-38-16,1 3-61 0,5 0-86 0,-6-4-53 15,6 4-29-15,-6-5-17 0,7 5-16 16,-7 0-14-16,6 0-9 0,-7 0-8 0,8 0-4 16,-7 0-6-16,0 0-6 0,-1 0-14 0,-5 5-16 15,7-5-20-15,-9 0-41 0,2 0-62 0,-1 0-61 16,-12 0-60-16,6 0-61 0,0-5-51 15,6-1-24-15,0 2 8 0,-6 0 26 0,0 4 39 16,7-3 56-16,-2 3 60 0,2-4 63 0,-1 4 68 16,7 0 74-16,1 0 82 0,-8 0 90 0,13 0 92 15,0 0 94-15,-5 0 101 0,-1 0 56 16,-1 0 1-16,1 0-38 0,0 0-60 0,0 0-70 16,0 0-100-16,-6 0-75 0,-1-4-43 0,-7 0-18 15,2 4-16-15,-2 0-16 0,-5-3-12 16,-1 3-11-16,0-5-8 0,1 3-9 0,-1 2-4 15,-6 0-5-15,6 0-5 0,0 0-3 0,-6 0-7 16,7 0-8-16,-1 0-18 0,8 0-23 0,-8 0-21 16,6 2-27-16,1-2-33 0,-7 0-39 15,8 5-28-15,5-5-23 0,-7 0-5 0,8 3 8 16,-1-3 30-16,7 0 43 0,-6 0 43 0,5-3 42 16,-5 3 30-16,-1-5 18 0,1 5 10 0,-1 0 6 15,-13-2 4-15,8 2 6 0,-15 0 4 0,8 0 6 16,-8-4 2-16,7 4 18 0,-6 0 38 15,0-3 54-15,7 3 44 0,-7 0 31 0,0-4 20 16,0 4-6-16,0-4-25 0,6 0-37 0,0 4-31 16,-6-4-20-16,13 0-14 0,-7 4-6 0,0-3-3 15,1-1-10-15,5 2-10 0,2-3-11 0,-2 2-3 16,1 3-4-16,1-4-6 0,-8 4-11 0,6-5-9 16,1 5-3-16,-7-3-5 0,1 3-7 0,-1-3-1 15,0 3-1-15,0 0 2 0,-6 0-2 0,7 0 0 16,0-4 2-16,6 4 1 0,-1 0-2 0,1-4-6 15,-7 4 0-15,8 0-1 0,5-3-1 0,0 3-7 16,0 0-15-16,8-3-29 0,-1 3-60 0,-1 0-120 16,14-5-154-16,-7 1-228 0,8-3-156 15,5 0-57-15,0 0 9 0,14 3 96 0,0-3 142 16</inkml:trace>
  <inkml:trace contextRef="#ctx1" brushRef="#br0" timeOffset="213598.53">15293 9044 68 0,'-14'0'314'0,"8"0"86"0,0-4 47 16,6 4 31-16,0 0 42 0,-7 0 11 0,0 4-30 15,1-4-56-15,-1-4-61 0,1 4-63 0,0 0-86 16,-2-4-62-16,2 4-31 0,0 0-16 0,0 0-9 16,6 0-15-16,-7 0-10 0,0 0-11 15,7 0-4-15,7-3 1 0,0 3 2 0,-1 0 1 16,0 0 14-16,0 0 0 0,2 0 2 0,-2 0 8 15,7 0 5-15,0-4 8 0,0 4-9 16,7 0 8-16,-1 0 2 0,7-4-7 0,0 4-7 16,-6 0-14-16,6 0-11 0,-1 0-10 0,-5 0-7 15,0 0-8-15,-1 4-8 0,7-4-2 16,-12 0-2-16,5 0-4 0,1 0-5 0,0 0-6 16,-8 0 0-16,8 0 0 0,-1 0 1 0,1 4 2 15,0-4 3-15,-1 0 1 0,1 0 0 0,6 0 1 16,-7 0-4-16,7 0-2 0,-6 3-3 15,0-3 0-15,5 0-4 0,-11 0-5 0,5 0 0 16,0 0-3-16,-5 0-2 0,-1-3-3 0,-1 3-2 16,2-4 1-16,-2 4-1 0,-4 4-2 0,-2-4 1 15,0 0-2-15,7 3-1 0,-13-3-1 0,14 0 0 16,-8 4 0-16,0-4 0 0,-6 0-1 16,6 4 0-16,2-4 1 0,-2 0 1 0,-6 0-1 15,6 0 0-15,-6 0 0 0,7 0 3 0,-7 0 0 16,0 0 3-16,0 0 2 0,0 4 1 15,0-4 1-15,0 0 0 0,0 0-10 0,-7 3-3 16,7-3 0-16,-6 0 0 0,6 5 0 0,0-5 0 16,-6 2 0-16,-2 3 0 0,8 1 0 0,0-2 0 15,0 0 0-15,0 4 0 0,-6-1 0 16,6-5 0-16,-6 10 0 0,0-7 0 0,6 5 0 16,-7-3 0-16,0 5 0 0,1-5 0 0,-1 0 0 15,1 4 0-15,0-4 0 0,6 5 0 0,-8-2 0 16,8-3 0-16,-6 5 0 0,6-2 0 0,-6 2 0 15,-1-5 0-15,7 4 0 0,-7-3 0 16,7 2 0-16,-6 1 0 0,6 0 0 0,-6 1 0 16,6-2 0-16,-7 1 0 0,7 1 0 0,-6-1 0 15,6 0 0-15,-7-1 0 0,7 2 0 0,0-1 0 16,0-5 0-16,-7 6 0 0,7-1 0 0,0 0 0 16,0-4 0-16,0 5 0 0,0-2 0 0,0-3 0 15,0 5 0-15,0-4 0 0,0 2 0 16,7-3 0-16,-7 1 0 0,7-1 0 0,-7 0 0 15,6 0 0-15,1 2 0 0,-7-3 0 0,0 2 0 16,6-2 0-16,-6 3 0 0,6-6 0 0,-6 4 0 16,7 0 0-16,-7-3 0 0,0 4 0 15,7-4 0-15,-7 0 0 0,0 3 0 0,6-5 0 16,-6 3 0-16,0-2 0 0,6 5 0 0,-6-8 0 16,0 7 0-16,0-3 0 0,0 0 0 0,0-1 0 15,8 0 0-15,-8 2 0 0,0-5 0 16,0 4 0-16,6-1 0 0,-6 1 0 0,0-1 0 15,0 1 0-15,0-4 0 0,0 3 0 0,0-3 0 16,0 0 0-16,0 0 0 0,0 0 0 0,0 0 0 16,0 0 0-16,0 0 0 0,6 0 0 15,-6 0 0-15,7 0 0 0,-7 0 0 0,0-3 0 16,6-1 0-16,-6 1 0 0,0 3 0 0,0-4 0 16,7-3-238-16,-7 2-893 0,0-5-210 0,-7-1-59 15,1 3 58-15,-7-2 156 0,7-1 272 16,-8-5 395-16</inkml:trace>
  <inkml:trace contextRef="#ctx1" brushRef="#br0" timeOffset="214681.34">17534 8757 347 0,'13'-4'513'0,"0"2"165"0,0-6 75 15,0 4-34-15,-6 1-70 0,-1-1-99 0,-6-4-93 16,7 5-130-16,-7-4-82 0,0 0-31 0,0-2-4 16,0 3 22-16,0-2 14 0,-7 2 16 0,1-3 13 15,-1 6 8-15,-6-2-2 0,7 3-14 16,-8-6-21-16,2 4-23 0,-2-3-22 0,2-1-188 16,-1 6-13-16,-1 2 0 0,8-5 0 0,-8 5 0 15,2 0 0-15,-8 0 0 0,1 5 0 0,-7-3 0 16,6 6 0-16,-13-1 0 0,1 5 0 15,-1 2 0-15,7 1 0 0,-6 4 0 0,-1-2 0 16,7 6 0-16,0-5 0 0,7 7 0 0,-1-2 0 16,7-1 0-16,6 0 0 0,1-4 0 0,6 4 0 15,6-4 0-15,1 2 0 0,0-6 0 16,12 1 0-16,-6-5 0 0,7 1 0 0,-1 0 0 16,7-4 0-16,7 0 0 0,-1-3 0 0,-6 1 0 15,13-5 0-15,-6 0 0 0,6-5 0 0,-6-2 0 16,0 0 0-16,-1-4 0 0,1 0 0 15,-7-3 0-15,0-1 0 0,0 1 0 0,-1-6 0 16,2-2 0-16,-8 4 0 0,1-4 0 0,-1 0 0 16,-5 4 0-16,-2-5 0 0,1 5 0 0,1-3 0 15,-8 6 0-15,0 0 0 0,2 1 0 16,-8-1 0-16,6 4 0 0,0-1 0 0,-6 2 0 16,6 2 0-16,-6 4 0 0,7-3 0 0,-7 3 0 15,7 0 0-15,-7 4 0 0,0 0 0 0,0 0 0 16,-7 4 0-16,7 4 0 0,-7-1 0 0,7 3 0 15,7 7 0-15,-7 0 0 0,0 2 0 16,0 3 0-16,0 3 0 0,-7 4 0 0,7 1 0 16,-6-1 0-16,6 4 0 0,-6 0 0 0,0 1 0 15,6-5 0-15,-8 3 0 0,8 2 0 0,0-1 0 16,0 1 0-16,8-5 0 0,-8 0 0 0,12 0 0 16,-6 1 0-16,1-1 0 0,0-4 0 15,-1 1 0-15,1-4 0 0,-1 1 0 0,0-6 0 16,2 2 0-16,-2-4 0 0,0-1 0 0,0 1 0 15,2-8 0-15,-2 5 0 0,-6-6 0 0,0-2 0 16,0 0 0-16,-6-4 0 0,-2-4 0 0,8-3 0 16,-12-1 0-16,-2 1 0 0,-5-4 0 15,-1 0-523-15,2-3-827 0,10-8-87 0,2 3 39 16,6-3 154-16,6 5 192 0,14-6 276 0</inkml:trace>
  <inkml:trace contextRef="#ctx1" brushRef="#br0" timeOffset="-214380.75">18264 8783 306 0,'-7'-7'781'16,"1"-1"142"-16,-1 5 106 0,1-5 98 0,0 4-124 16,-2 2-235-16,2 2-150 0,-20 2-79 0,7 2-57 15,-7 4-55-15,0 3-239 0,6 3-188 16,-7 2 0-16,2 2 0 0,-1 3 0 0,6 2 0 15,0-1 0-15,8 3 0 0,-1 1 0 0,6 4 0 16,7-5 0-16,7 1 0 0,-1 0 0 0,13-1 0 16,-5-4 0-16,12-1 0 0,0-3 0 0,-1 2 0 15,2-4 0-15,5-4 0 0,1-3 0 16,13-2 0-16,-7 2 0 0,0-8 0 0,0 0 0 16,-6-4 0-16,6 0 0 0,-7-2 0 0,1-2 0 15,-1-3 0-15,1 0 0 0,-7 0 0 0,-6-4 0 16,0 1 0-16,-8-1 0 0,-6-3 0 0,1 0 0 15,-7-1 0-15,0 0 0 0,-13-3 0 16,-7 4 0-16,1-3 0 0,-7 1 0 0,6-1 0 16,-6 2 0-16,-6 1 0 0,-1 0 0 0,7 3 0 15,-7 0 0-15,7 1 0 0,7 3 0 0,-7-3 0 16,6 2 0-16,1 1 0 0,-7 3 0 16,6-3 0-16,-6 5 0 0,0-2 0 0,-7 1-3 15,8-1-1048-15,-1-3-252 0,6 4-68 0,14-5 69 16,-1 6 134-16,7-2 209 0,7 2 255 15</inkml:trace>
  <inkml:trace contextRef="#ctx1" brushRef="#br0" timeOffset="-213989.73">18512 8390 510 0,'-7'-3'802'0,"7"-1"128"16,0-3 90-16,-7 4 9 0,7 3-126 16,-6-5-214-16,-1 5-135 0,7 0-84 0,-6 5-58 15,0-2-49-15,-1 0-55 0,0 5-107 0,1 0-201 16,0 2 0-16,-2 1 0 0,8 0 0 0,0 4 0 16,8-4 0-16,-2 0 0 0,0 4 0 15,8-4 0-15,-2 0 0 0,8-1 0 0,-1 2 0 16,7-4 0-16,1 1 0 0,-1-4 0 0,0-2 0 15,7 1 0-15,-7-4 0 0,-1 0 0 0,1-4 0 16,-6 4 0-16,0-8 0 0,5 1 0 16,-5 0 0-16,-6 0 0 0,-2-4 0 0,1 4 0 15,-13-4 0-15,13-4 0 0,-13 4 0 0,0 0 0 16,0 0 0-16,-13 0 0 0,7 0 0 0,-7 1 0 16,-7 2 0-16,0 1 0 0,1 2 0 15,-7-2 0-15,0 3 0 0,-7 1 0 0,-5 3 0 16,5 0 0-16,1 0 0 0,-15 3 0 0,-5 1 0 15,1 0-14-15,-8-1-1484 0,6 2-84 0,1-5 39 16,1 3 164-16,-2 4 253 0,1 0 415 16</inkml:trace>
  <inkml:trace contextRef="#ctx1" brushRef="#br0" timeOffset="-211946.07">20140 8453 311 0,'26'-11'741'0,"0"4"123"0,1 3 73 16,-8-3 51-16,8-1-147 0,-15 2-216 15,8-2-106-15,-7 4-41 0,-7 1-13 0,0-2-11 16,2 5-31-16,-2 0-57 0,-6 0-187 0,0 5-179 15,-14-2 0-15,2 4 0 0,-14 0 0 0,-1 5 0 16,-18 6 0-16,6 0 0 0,-13 8 0 0,0-1 0 16,-1 4 0-16,2 5 0 0,-2 3 0 15,1-1 0-15,1 5 0 0,11-1 0 0,1 4 0 16,6-3 0-16,7 3 0 0,0-4 0 0,7 0 0 16,12-3 0-16,1-1 0 0,-1 2 0 0,14-5 0 15,-1-3 0-15,14-1 0 0,-8 0 0 16,8-4 0-16,6-2 0 0,1-1 0 0,5-4 0 15,-6-4 0-15,1 5 0 0,-2-8 0 0,-5 0 0 16,6 1 0-16,-6-10 0 0,-1 6 0 0,1-8 0 16,-8 4 0-16,-12-4 0 0,7-4-235 15,-7 4-984-15,7-8-163 0,-1 1-16 0,-6 0 119 16,6 0 160-16,8-1 255 0,-1 1 319 0</inkml:trace>
  <inkml:trace contextRef="#ctx1" brushRef="#br0" timeOffset="-211578.75">20571 8981 253 0,'12'-10'791'0,"8"-1"174"0,-7 3 134 0,1 0 129 15,-2 1-56-15,-6 5-242 0,1-3-157 0,0 2-110 16,-7-1-346-16,6 4-317 0,1 0 0 0,-7 4 0 15,6-1 0-15,1 4 0 0,0 5 0 16,-1 5 0-16,6-2 0 0,2 7 0 0,-8 0 0 16,7 4 0-16,1 4 0 0,-8-5 0 0,6 5 0 15,-4-1 0-15,4 4 0 0,-5 1 0 0,0-5 0 16,-1 0 0-16,1 0 0 0,5 1 0 16,-12 3 0-16,8-8 0 0,-8 4 0 0,6-3 0 15,-6-3 0-15,6-2 0 0,0-2 0 0,2 0 0 16,-2-5 0-16,-6 1 0 0,0-1 0 0,0-3 0 15,-6-3 0-15,12-1 0 0,-6-7 0 16,0 4 0-16,-14-4 0 0,-4 0 0 0,-2 0-465 16,7-4-655-16,6-7-184 0,0-1-14 0,7-2 111 15,0 2 134-15,0-5 215 0,7-2 242 16</inkml:trace>
  <inkml:trace contextRef="#ctx1" brushRef="#br0" timeOffset="-211212.03">20506 8937 139 0,'0'-18'679'0,"6"3"157"15,-6 1 95-15,6-1 74 0,7 0-101 0,1 4-142 16,5 0-150-16,-6 4-70 0,13 0-21 0,-7 3-17 16,14 0-26-16,0-3-200 0,-8 4-278 15,8 3 0-15,-1-5 0 0,2 5 0 0,-1 0 0 16,-1 5 0-16,7-2 0 0,-7 1 0 0,1 3 0 15,6 4 0-15,7-4 0 0,-7 8 0 0,0 0 0 16,0-1 0-16,-6 1 0 0,-1 3 0 0,1 2 0 16,-1-3 0-16,-6 2 0 0,-6-1 0 15,-1 3 0-15,-5-2 0 0,-2 0 0 0,-5 2 0 16,-14-2 0-16,1-1 0 0,-14 1 0 0,-6-4 0 16,1 2 0-16,-15-5 0 0,1 3 0 0,7-5 0 15,-14 2 0-15,0-1 0 0,8-5 0 16,-8 6 0-16,7-8 0 0,0-1 0 0,-1 1 0 15,8-4 0-15,13 0 0 0,-1-4 0 0,0-3 0 16,1 4 0-16,-1-6 0 0,6-1-602 0,14-2-594 16,8-3-142-16,11 1 3 0,1-1 120 15,6 1 146-15,0-1 240 0,7 4 325 0</inkml:trace>
  <inkml:trace contextRef="#ctx1" brushRef="#br0" timeOffset="-210829.48">21698 9022 240 0,'32'0'735'0,"1"3"137"0,-13-3 84 16,5 0 58-16,-11-3-134 0,6 3-209 15,-1-3-146-15,0-2-71 0,-6 5-32 0,7-4-21 16,-7 1-35-16,0-1-57 0,6-3-56 0,-5 4-160 16,-2-5-93-16,2 1 0 0,-2 0 0 0,2 0 0 15,-1-5 0-15,-7 4 0 0,-6-1 0 0,6 1 0 16,-6-4 0-16,-6 1 0 0,0 0 0 15,-7 4 0-15,6 0 0 0,-6 0 0 0,-7-1 0 16,1 1 0-16,-7 3 0 0,0-4 0 0,0 6 0 16,-7 2 0-16,1 0 0 0,-1 2 0 0,7 6 0 15,-7-1 0-15,1 1 0 0,-1 6 0 16,14-3 0-16,-8 8 0 0,15-4 0 0,-2 2 0 16,8-1 0-16,6 2 0 0,6 0 0 0,8 0 0 15,5 1 0-15,7-4 0 0,0 0 0 0,7-1 0 16,-1-3 0-16,8 3 0 0,-1 1 0 15,0-4 0-15,-1 1 0 0,8-5 0 0,0 0 0 16,-7-4 0-16,0-3 0 0,-6 0 0 0,-7 0 0 16,0-3-199-16,-7-4-868 0,7 0-230 0,-6-5-51 15,-7 1 85-15,0 0 129 0,6-3 212 16,-5 3 252-16</inkml:trace>
  <inkml:trace contextRef="#ctx1" brushRef="#br0" timeOffset="-210473.52">22369 8886 559 0,'6'-7'794'0,"1"0"111"0,-7-1 66 16,7 4-50-16,6-3-162 0,-1 3-214 0,8 4-116 16,0 0-42-16,-1 0-6 0,7 8 3 0,0-1-9 15,0 4-23-15,1 0-30 0,-1 4-215 0,-1-1-107 16,1 6 0-16,-6-3 0 0,6 5 0 0,1-3 0 16,-9 2 0-16,2 1 0 0,-7-2 0 15,1 1 0-15,-2-4 0 0,-4 0 0 0,-8 0 0 16,6-5 0-16,-6 2 0 0,0-3 0 0,-6-4 0 15,6-3 0-15,-8 4 0 0,2-6 0 0,-7-2 0 16,6 0 0-16,-6 0 0 0,-7-6 0 16,8-2 0-16,-2 1 0 0,-5-8 0 0,6 1 0 15,0-5 0-15,1 1 0 0,4-4 0 0,8-4 0 16,-6 0 0-16,6 1 0 0,6-4 0 16,8 2 0-16,-8 2 0 0,14-1 0 0,-7 5 0 15,7-2 0-15,-2 5 0 0,9 3 0 0,-7 0 0 16,0 4 0-16,-2 4 0 0,9 0 0 0,11-1 0 15,-5 5 0-15,-7 3 0 0,-6 0 0 0,-14-4-262 16,7 4-1035-16,1-4-126 0,-8 0 11 16,7 2 137-16,-6 2 172 0,-1 0 260 0,7 0 354 15</inkml:trace>
  <inkml:trace contextRef="#ctx1" brushRef="#br0" timeOffset="-210127.58">23261 8751 15 0,'14'2'600'0,"-1"2"182"16,0-4 118-16,0 4 76 0,-7-4-80 0,8 4-137 16,-2-4-181-16,-5 0-110 0,-7 3-50 15,7 1-4-15,-1 0 7 0,0 0-2 0,1-1-12 16,-1 4-269-16,8 2-138 0,-8-2 0 0,7 3 0 16,-6 2 0-16,-1 3 0 0,0 6 0 0,1-3 0 15,6 8 0-15,-6-4 0 0,-1 8 0 16,0-5 0-16,2 4 0 0,-2 1 0 0,6-1 0 15,-5 4 0-15,6-3 0 0,0-1 0 0,-6 4 0 16,6-3 0-16,-7-1 0 0,0 0 0 0,2 0 0 16,-2 1 0-16,0-5 0 0,1 2 0 15,-1-6 0-15,8 1 0 0,-14 0 0 0,6-3 0 16,-6-1 0-16,0-3 0 0,0-4 0 0,0-1 0 16,0-1 0-16,0-6 0 0,0 0 0 0,-13-3 0 15,-7 0 0-15,0-3-295 0,2-5-819 16,4-6-207-16,-5-1-25 0,5 0 109 0,-4-3 131 15,10-1 223-15,-4-3 247 0</inkml:trace>
  <inkml:trace contextRef="#ctx1" brushRef="#br0" timeOffset="-209826.13">23222 8890 157 0,'-12'-22'709'0,"5"3"152"0,7 1 97 15,0 0 85-15,0 4-76 0,7-2-169 0,-7 5-156 16,6 0-82-16,0 7-45 0,1-2-41 15,6 2-53-15,6 0-335 0,8 4-86 0,5 0 0 16,8 0 0-16,-1 4 0 0,-1 0 0 0,9 2 0 16,-2 2 0-16,-7 3 0 0,9 0 0 0,-9 1 0 15,1 2 0-15,1 4 0 0,-1 0 0 0,-7 1 0 16,-5 3 0-16,-1 0 0 0,-7 1 0 16,1-6 0-16,-7 5 0 0,-7 0 0 0,1-4 0 15,-7 1 0-15,-13-1 0 0,0 0 0 0,-7-2 0 16,1 1 0-16,-7-2 0 0,-7-1 0 15,1-2 0-15,-7-1 0 0,-7 0 0 0,7-7 0 16,-1 3 0-16,7-7 0 0,-5 4 0 0,-7-4 0 16,5 0 0-16,7-4-42 0,7-3-979 0,7-5-258 15,6 2-76-15,6-6 57 0,14 6 129 16,0-5 201-16,18 3 252 0</inkml:trace>
  <inkml:trace contextRef="#ctx1" brushRef="#br0" timeOffset="-209390.23">24538 8923 440 0,'0'4'786'0,"8"-4"120"0,-2 0 76 16,0 0 9-16,7-4-158 0,-6 0-231 0,-1 4-138 16,1-4-69-16,-7 1-36 0,6 3-28 15,-6-4-41-15,7 0-49 0,0 1-46 0,-7 3-33 16,6-8-25-16,0 5-60 0,-6-1-77 0,7 0 0 15,0-3 0-15,5 0 0 0,1 3 0 0,-6-3 0 16,6-1 0-16,1-3 0 0,-2 4 0 16,-5 0 0-16,6-4 0 0,-7 4 0 0,1 0 0 15,-1-2 0-15,-6-1 0 0,-6 2 0 0,-1 1 0 16,1-1 0-16,-14 4 0 0,8-2 0 0,-15 2 0 16,1 0 0-16,0 1 0 0,-7 3 0 15,1 0 0-15,6 0 0 0,0 3 0 0,-7 5 0 16,1-2 0-16,5 6 0 0,1-1 0 0,7 3 0 15,-1 5 0-15,8 0 0 0,-2-2 0 0,14 6 0 16,0-1 0-16,0 0 0 0,6 3 0 16,8 4 0-16,-1-6 0 0,7 2 0 0,-2-6 0 15,9-1 0-15,-1 0 0 0,0 1 0 0,7-5 0 16,-14 1 0-16,8-4 0 0,-2 1 0 0,1-5 0 16,0 0 0-16,-6-4 0 0,6 1 0 15,-13 0 0-15,13-4-641 0,-6-8-414 0,-7 1-200 16,13-3-32-16,-13-5 93 0,13 4 122 0,-13-4 214 15,6 1 250-15</inkml:trace>
  <inkml:trace contextRef="#ctx1" brushRef="#br0" timeOffset="-208987.8">24982 8912 150 0,'0'-8'698'0,"6"-3"164"0,0 4 103 16,2 0 92-16,-2 0-87 0,0-1-148 0,-6 4-184 16,0 4-110-16,0 0-48 0,0 0-41 0,7 4-49 15,6 4-198-15,0-1-192 0,0 4 0 16,6 0 0-16,1 3 0 0,-1 1 0 0,1 4 0 15,0-4 0-15,-7 2 0 0,7-2 0 0,-8 3 0 16,2 1 0-16,-2-1 0 0,-5-4 0 0,0 2 0 16,-1-3 0-16,-6-1 0 0,7-1 0 15,-7-3 0-15,0-2 0 0,0-1 0 0,0-5 0 16,0 0 0-16,0 0 0 0,-7-8 0 0,7 1 0 16,-6-3 0-16,6-7 0 0,-7 0 0 0,7-2 0 15,0 1 0-15,0-3 0 0,7-2 0 16,-7 1 0-16,6-3 0 0,1 6 0 0,5 1 0 15,-5-1 0-15,0 5 0 0,-1 7 0 0,0-5 0 16,1 9 0-16,0-1 0 0,6 0 0 0,-7 8 0 16,14 0 0-16,-8 3 0 0,15 1 0 0,-8 6 0 15,8 1 0-15,-1-1 0 0,-1 6 0 16,1 1 0-16,-6-3 0 0,6 4 0 0,1-4 0 16,-1 4 0-16,-7-2 0 0,7-3 0 0,-12 2 0 15,4 0 0-15,-4-5 0 0,-1-3 0 0,-7 0 0 16,0-4 0-16,-6 0 0 0,0 1 0 0,-6-5-1018 15,6-3-335-15,-6-3-53 0,6-1 72 16,0 0 152-16,6 0 234 0,0-3 283 0</inkml:trace>
  <inkml:trace contextRef="#ctx1" brushRef="#br0" timeOffset="-208425.96">26155 8927 367 0,'6'-12'808'0,"7"1"138"0,1 0 118 0,-8 4 132 15,-6 0-112-15,0 3-228 0,-6 1-133 16,-2-5-73-16,-4 4-153 0,-14 4-497 0,7-3 0 16,-15 3 0-16,2 3 0 0,-7 1 0 0,6 0 0 15,-6 7 0-15,7 0 0 0,-1 0 0 0,7 3 0 16,0 1 0-16,6 4 0 0,1-2 0 16,6 2 0-16,6-1 0 0,7 4 0 0,7-3 0 15,-1-5 0-15,1 5 0 0,6-2 0 0,-1-5 0 16,8 3 0-16,0-5 0 0,-7-1 0 0,7-2 0 15,-1-4 0-15,-6-3 0 0,13 0 0 16,-7-3 0-16,1-1 0 0,0-8 0 0,-1 2 0 16,1-5 0-16,-7-3 0 0,6-1 0 0,-12-2 0 15,-1-5 0-15,1-3 0 0,0 0 0 0,-14 0 0 16,7-5 0-16,-7 1 0 0,-6-4 0 0,1 5 0 16,-2-10 0-16,-5 9 0 0,6-7 0 0,0 3 0 15,0 1 0-15,6 2 0 0,7-3 0 16,0 8 0-16,0 0 0 0,0 4 0 0,7-1 0 15,-1 5 0-15,1-2 0 0,-1 9 0 0,7-2 0 16,-6 6 0-16,6 2 0 0,-7 1 0 0,1 3 0 16,0 0 0-16,-1 8 0 0,7 0 0 0,0 7 0 15,6 0 0-15,1 3 0 0,0 5 0 16,5 4 0-16,2-2 0 0,-1 8 0 0,6-3 0 16,1 3 0-16,-1 4 0 0,1 0 0 0,0 1 0 15,-8-2 0-15,8 5 0 0,-7 0 0 0,0-5 0 16,1 5 0-16,-8-3 0 0,8-1 0 15,-15 0 0-15,8 0 0 0,-1-7 0 0,-5 3 0 16,-2-4 0-16,-5 1 0 0,0-7 0 0,-1 2 0 16,-6-2 0-16,7-5 0 0,-7-2 0 0,6-1 0 15,-6 0 0-15,-6-7 0 0,6 3-83 16,-7-7-1074-16,7-4-195 0,7-3-33 0,-7-1 85 16,12 1 146-16,-5-3 246 0,6 1 289 0</inkml:trace>
  <inkml:trace contextRef="#ctx1" brushRef="#br0" timeOffset="-208191.43">26917 8890 414 0,'7'-11'802'0,"-1"0"136"16,-6 3 110-16,6 1 100 0,-6 3-111 15,8-2-200-15,-8 6-107 0,0-5-50 0,6 10-123 16,-6-5-557-16,6 6 0 0,-6 2 0 0,0 3 0 16,0 3 0-16,0 5 0 0,6-5 0 0,-6 6 0 15,7-3 0-15,0 5 0 0,-1-3 0 0,1-2 0 16,-1 2 0-16,1 0 0 0,6-2 0 15,-7 3 0-15,0-6 0 0,2 4 0 0,-2-7 0 16,0 1 0-16,-6-2 0 0,7-3 0 0,-7 1 0 16,0-8 0-16,-7 0 0 0,-5 0 0 0,-2-8-518 15,8-2-638-15,-7-1-171 0,6-8-1 0,-6 1 121 16,13-4 139-16,-6 1 231 0,6-2 266 16</inkml:trace>
  <inkml:trace contextRef="#ctx1" brushRef="#br0" timeOffset="-208042.55">26962 8753 515 0,'-12'-21'804'0,"12"-1"112"15,-6 4 78-15,12-1-2 0,-6 5-162 16,6-5-244-16,0 9-147 0,-6-2-89 0,7 5-65 16,-7-1-62-16,7 5-68 0,-7-1-83 0,6 0-94 15,-6 4-102-15,7 4-93 0,-7 0-143 16,6-4-188-16,8 7-252 0,-14-3-170 0,6 0-41 16,0-1 19-16,-6 1 105 0,6 4 170 0,2-2 257 15</inkml:trace>
  <inkml:trace contextRef="#ctx1" brushRef="#br0" timeOffset="-207760.63">27432 8710 88 0,'13'4'681'0,"7"-4"176"0,-8 3 118 0,8-3 110 16,-7 0-18-16,0 0-117 0,-6 0-154 0,-7 0-78 16,0-3-44-16,0 3-374 0,0 0-300 15,0 0 0-15,0 0 0 0,-14 0 0 0,1 3 0 16,-6 1 0-16,0 3 0 0,-8 4 0 0,1 1 0 15,6 2 0-15,-5 1 0 0,-1 4 0 16,6 2 0-16,0-3 0 0,14 4 0 0,0 0 0 16,-1-3 0-16,7 3 0 0,0-1 0 0,0 1 0 15,7-3 0-15,5-4 0 0,14 4 0 0,1-5 0 16,-1 1 0-16,6-5 0 0,1 1 0 0,-1 1 0 16,7-5 0-16,-5-3 0 0,4-2 0 15,1-2 0-15,-6-2 0 0,-7-2-259 0,0-3-812 16,-6-5-224-16,5-1-47 0,-5 1 89 0,-7 1 130 15,-6-3 214-15,-1 2 249 0</inkml:trace>
  <inkml:trace contextRef="#ctx1" brushRef="#br0" timeOffset="-207308.11">27842 8809 84 0,'6'-10'650'0,"2"1"169"0,-2 2 105 0,-6 0 89 15,6-1-71-15,1 1-98 0,-1-1-155 0,-6 6-84 16,0-2-41-16,0 0-43 0,0 0-61 0,0 4-384 15,7 0-76-15,0 4 0 0,-7 0 0 0,6 0 0 16,0 2 0-16,1 5 0 0,6 1 0 0,-7-2 0 16,1 9 0-16,0-4 0 0,6 4 0 15,-1-2 0-15,2 2 0 0,6-1 0 0,-1 0 0 16,-6 2 0-16,6-3 0 0,-5-3 0 0,5 1 0 16,-6-3 0-16,6-2 0 0,-5 1 0 0,-8-3 0 15,8-5 0-15,-2 1 0 0,-5-4 0 16,6 0 0-16,0-7 0 0,-1-1 0 0,2 1 0 15,-1-7 0-15,-6-1 0 0,5-3 0 0,-5-1 0 16,-1-3 0-16,1 0 0 0,0 0 0 0,-1 0 0 16,0-3 0-16,-6 3 0 0,7 3 0 15,-7 0 0-15,7 2 0 0,-1 2 0 0,-6 3 0 16,6 2 0-16,-6 3 0 0,0-2 0 0,7 6 0 16,-7 3 0-16,7 0 0 0,-7 3 0 0,6 6 0 15,7 1 0-15,1 5 0 0,-2 0 0 16,8 6 0-16,-7 1 0 0,13 1 0 0,-6 2 0 15,5 5 0-15,1-5 0 0,0 5 0 0,7-4 0 16,-7 3 0-16,7-4 0 0,-13 1 0 0,6-4 0 16,0-4 0-16,-13 1 0 0,-7-5 0 15,0-5 0-15,-6-3-1193 0,7-6-338 0,-7 0 18 0,0 0 135 16,7 0 197-16,-1-3 308 0,7-5 409 16</inkml:trace>
  <inkml:trace contextRef="#ctx1" brushRef="#br0" timeOffset="-207006.66">28507 8490 494 0,'-20'-19'867'0,"14"5"181"0,-1-1 172 0,1 4 136 16,6 0-116-16,0 1-221 0,6 2-134 0,-6 1-823 15,7 2-62-15,-7 2 0 0,6 3 0 0,1 3 0 16,6 5 0-16,-7-1 0 0,8 8 0 0,5 0 0 15,7 7 0-15,0 0 0 0,7 7 0 16,-7 1 0-16,0 2 0 0,7 5 0 0,-1 3 0 16,-6 1 0-16,0-1 0 0,1 0 0 0,-2 5 0 15,1-5 0-15,-6-3 0 0,0 0 0 0,-1-4 0 16,-6-4 0-16,6 1 0 0,-5-9 0 16,-8-3 0-16,-6 5 0 0,0-10 0 0,6-1-146 15,8-7-1146-15,-1-5-140 0,7-5 11 0,-1 1 135 16,0-4 167-16,8 2 267 0,-1-1 331 15</inkml:trace>
  <inkml:trace contextRef="#ctx1" brushRef="#br0" timeOffset="-206574.02">29445 8915 167 0,'26'-14'695'15,"1"3"150"-15,-8-7 93 0,1 3 82 0,-20-4-84 16,6 1-133-16,-6 4-134 0,-6-2-60 0,-1-2-19 16,-6 3-17-16,0 5-227 0,-7-5-346 15,-12 4 0-15,-1 0 0 0,1 4 0 0,5-1 0 16,-5 5 0-16,6 3 0 0,-1 3 0 0,2 0 0 15,-1 6 0-15,6 5 0 0,0 1 0 0,8 0 0 16,-1 6 0-16,6-6 0 0,0 4 0 16,7-1 0-16,7 3 0 0,0 2 0 0,6-1 0 15,-7-4 0-15,8 1 0 0,4-5 0 0,-4-3 0 16,5 1 0-16,-5-2 0 0,4-3 0 0,-4-3 0 16,-1 0 0-16,0 0 0 0,0-4 0 15,7-4 0-15,-1 0 0 0,-6 0 0 0,6-3 0 16,1-7 0-16,0-2 0 0,-7-1 0 0,6-2 0 15,-6 1 0-15,1-4 0 0,5 3 0 0,-6-2 0 16,-6 2 0-16,5 0 0 0,2 1 0 16,-8 3 0-16,8 5 0 0,-14-1 0 0,12 3 0 15,-12 4 0-15,7-3 0 0,-7 7 0 0,6-3 0 16,-6 6 0-16,7 1 0 0,6 3 0 0,-7 1 0 16,8 7 0-16,-2-1 0 0,2 1 0 15,5 6 0-15,1-2 0 0,-8 4 0 0,8-2 0 16,0-3 0-16,-1 4 0 0,-5 1 0 0,4-1 0 15,-4-5 0-15,-1-2 0 0,0 0 0 0,0-4 0 16,-1 1 0-16,-4-6 0 0,-2 2 0 16,-6-5 0-16,0-3-872 0,6-3-494 0,1-5-59 15,6-3 62-15,0 0 152 0,7-3 228 0,-1 3 308 0</inkml:trace>
  <inkml:trace contextRef="#ctx1" brushRef="#br0" timeOffset="-206206.69">30013 8703 120 0,'-14'-11'691'15,"14"3"161"-15,0 5 104 0,0-5 87 16,0 4-63-16,0 1-177 0,6-2-176 0,2 5-79 16,-8 5-37-16,6 2-31 0,-6 1-48 0,6 3-284 15,-6 4-148-15,6-1 0 0,-6 1 0 16,8 2 0-16,-8 6 0 0,12 0 0 0,-5-6 0 16,6 5 0-16,0 4 0 0,-7-8 0 0,8 4 0 15,-8-3 0-15,0-1 0 0,8-3 0 0,-8 0 0 16,-6-1 0-16,7-3 0 0,-1 0 0 15,0-4 0-15,8-7 0 0,-14 0 0 0,6 0 0 16,-6-7 0-16,6 3 0 0,-6-6 0 0,7-2 0 16,-7-3 0-16,7-2 0 0,-7-2 0 0,6 1 0 15,1-4 0-15,-1 0 0 0,1-3 0 16,-1 2 0-16,1 2 0 0,-1-2 0 0,8 0 0 16,-8 2 0-16,13 3 0 0,-6-1 0 0,0 5 0 15,13 2 0-15,-6 2 0 0,6-2 0 0,7 1 0 16,6 7 0-16,-1-3 0 0,9 4 0 15,5 3 0-15,-1-4 0 0,8 4 0 0,6 4 0 16,7-4 0-16,0 3 0 0,-14 2 0 0,1-3 0 16,-6 6 0-16,-2-8-911 0,-5 0-446 0,-7 0-60 15,0 0 73-15,1 0 148 0,-2 7 220 0,1-3 293 16</inkml:trace>
  <inkml:trace contextRef="#ctx1" brushRef="#br0" timeOffset="-202686.52">24167 10127 391 0,'6'-8'821'0,"2"1"147"0,-8 1 135 0,6-6 132 16,0 4-118-16,-6 5-220 0,7-5-118 16,-7 5-80-16,6 3-518 0,1-4-181 0,6 8 0 15,-7-4 0-15,2 3 0 0,-2 5 0 0,-6 3 0 16,6 3 0-16,-6 5 0 0,6-2 0 16,1 10 0-16,-7-5 0 0,7 7 0 0,-7 0 0 15,6 1 0-15,1-1 0 0,-1 1 0 0,-6-1 0 16,14 1 0-16,-8-1 0 0,0 4 0 0,8-4 0 15,-2 0 0-15,-5-3 0 0,6 4 0 0,-6-1 0 16,-1-7 0-16,-6 0 0 0,0-8 0 16,0 1 0-16,-13-3 0 0,6-5-411 0,-6-4-813 15,-7-3-145-15,2-3 13 0,-2-4 131 0,0-1 149 16,7-4 243-16,1-2 286 0</inkml:trace>
  <inkml:trace contextRef="#ctx1" brushRef="#br0" timeOffset="-202523.72">24193 10497 27 0,'-6'-14'624'0,"6"-1"180"0,-6 0 111 0,6 4 92 15,0-1-40-15,0 2-105 0,6 0-163 0,-6 1-99 16,6 2-57-16,-6 4-61 0,7-1-81 0,-1 1-141 16,1 3-260-16,12 0 0 0,1 0 0 15,13 0 0-15,-1 3 0 0,7 1 0 0,7-1 0 16,6 2 0-16,0 1 0 0,0 2 0 0,1-1-224 16,-2 1-213-16,2 3-147 0,-1-8-147 0,-7-3-152 15,-5 0-149-15,-8 0-7 0,7-3 33 16,-13 3 121-16,7-4 160 0,-1-3 203 0</inkml:trace>
  <inkml:trace contextRef="#ctx1" brushRef="#br0" timeOffset="-202232.56">25138 10376 102 0,'0'-4'565'0,"6"1"194"0,-6-5 123 0,-6 4 42 15,6-2-76-15,-6 2-98 0,6 4-134 0,-14-4-116 16,2 4-63-16,-8 0-30 0,-6 4-22 0,0 0-33 16,0 2-49-16,0 2-47 0,6 3-151 15,7 4-105-15,0-5 0 0,6 6 0 0,7 2 0 16,7-4 0-16,0 1 0 0,6 0 0 0,0-1 0 15,6 1 0-15,14-4 0 0,-7 4 0 0,6-7 0 16,1-1 0-16,-7 0 0 0,0-3 0 0,-6-4 0 16,-1 4 0-16,-5-4 0 0,5-4 0 15,-12 0 0-15,6-3 0 0,-7 0 0 0,0-1 0 16,1-4 0-16,0 2 0 0,-7-5 0 0,6 4 0 16,-6 1 0-16,-6-5 0 0,6 3 0 0,-7 2 0 15,7-1 0-15,-7 0 0 0,-5 4 0 0,5-2 0 16,-6 7 0-16,0-6 0 0,-7 1 0 15,1 3 0-15,-7 4 0 0,0-4-282 0,6 4-1168 16,-6-7-76-16,0 7 48 0,13-4 178 0,7 4 225 16,6 0 350-16</inkml:trace>
  <inkml:trace contextRef="#ctx1" brushRef="#br0" timeOffset="-201636.45">26579 10281 203 0,'0'0'397'0,"0"0"110"0,6 0 116 16,-6-4 46-16,0 4-11 0,0-4-49 0,-6 1-61 15,6 3-79-15,-8-7-123 0,8 3-85 0,0-4-26 16,0 1 26-16,0-1 43 0,-6 1 49 0,6-3 41 15,-6 2 30-15,6-3 16 0,-7 4-6 16,7-1-378-16,7 1-56 0,-7 0 0 0,6 0 0 16,-6 3 0-16,0-4 0 0,0 5 0 0,0-2 0 15,0 3 0-15,0-3 0 0,-6 3 0 0,6 2 0 16,0-4 0-16,0 4 0 0,0 0 0 16,0-4 0-16,0 4 0 0,0 0 0 0,0 0 0 15,0 0 0-15,0 0 0 0,6 4 0 0,-6-4 0 16,0 4 0-16,0-2 0 0,0 5 0 0,0 1 0 15,6 0 0-15,2-1 0 0,4 7 0 16,-5 5 0-16,12 0 0 0,0-2 0 0,1 6 0 16,-6 3 0-16,5-1 0 0,1 1 0 0,-8-1 0 15,15 5 0-15,-8-4 0 0,0 4 0 0,8-5 0 16,-8 0 0-16,1-3 0 0,-1-2 0 0,1-3 0 16,-7-3 0-16,-13 1 0 0,7-7-398 0,-7-4-992 15,0-4-83-15,0-4 53 0,-7-4 170 16,0 1 190-16,-12-3 279 0,6-2 365 0</inkml:trace>
  <inkml:trace contextRef="#ctx1" brushRef="#br0" timeOffset="-201473.54">26670 10391 590 0,'-14'-7'809'0,"2"3"133"0,4-4 101 0,2 5-31 16,6-5-123-16,0 4-214 0,6 4-154 0,-6-2-107 16,8 2-84-16,11 0-80 0,1 0-80 0,6 2-67 15,6 2-40-15,7 0-25 0,1 0-14 16,5 3-10-16,-6-3-15 0,1 3-48 0,-2-3-89 15,1 4-100-15,-6-2-94 0,-1-1-144 0,1-5-178 16,-13 0-184-16,6-9-150 0,-14 2-26 16,2-3 27-16,-8-2 107 0,1 1 171 0,-7-3 216 15</inkml:trace>
  <inkml:trace contextRef="#ctx1" brushRef="#br0" timeOffset="-200883.53">27139 10196 469 0,'-7'-15'714'0,"1"1"128"15,-8 3 84-15,8-1-67 0,6 3-111 0,6 1-142 0,1 0-131 16,-7 1-78-16,7 7-46 0,-7-4-34 15,0 4-31-15,0 4-26 0,0-1-26 0,0 9-8 16,0-2 7-16,6 5 11 0,7 4-240 0,1 0-4 16,-2 2 0-16,2 4 0 0,5 2 0 15,1 2 0-15,-2-3 0 0,2 3 0 0,0 0 0 16,-1-4 0-16,1 2 0 0,0-6 0 0,-1 2 0 16,-6-2 0-16,0-6 0 0,1-1 0 0,-8-2 0 15,0-4 0-15,7-1 0 0,-6-3 0 16,-1-4 0-16,1 0 0 0,13-4 0 0,-8-3 0 15,2-4 0-15,5-4 0 0,1 0 0 0,0 0 0 16,-2-3 0-16,2 3 0 0,-7 1 0 0,7-5 0 16,-7 9 0-16,0-6 0 0,0 6 0 15,-7 2 0-15,1 1 0 0,0 3 0 0,-7 0 0 16,6 4 0-16,0 4 0 0,1 0 0 0,6 3 0 16,-7 4 0-16,8 3 0 0,5 2 0 0,-5 2 0 15,4 0 0-15,2 1 0 0,7-1 0 16,5 0 0-16,-6-4 0 0,0 6 0 0,0-6 0 15,0-2 0-15,0-2 0 0,7-3 0 0,13-3 0 16,-7 0 0-16,13-8 0 0,-13 0 0 0,7-3 0 16,-7-3 0-16,-1-2 0 0,-5-2 0 0,-1-6 0 15,-5 3 0-15,-1-5 0 0,-14 0 0 16,8 3 0-16,-13-6 0 0,-7 7 0 0,0-5 0 16,-7 2 0-16,1 2 0 0,-8 1 0 0,2 2 0 15,-1 6 0-15,0-1 0 0,0 3 0 0,-7 5 0 16,0 3 0-16,-5 0 0 0,-8 0 0 15,7 7 0-15,6 1 0 0,1-1 0 0,0 3 0 16,5 6 0-16,1-2 0 0,7 1 0 0,6-1 0 16,13 5 0-16,-1 0 0 0,8-5 0 0,6 1 0 15,13 4 0-15,1-5 0 0,11 1 0 0,2-5 0 16,-1 5 0-16,7-4 0 0,0-4 0 0,-2 1 0 16,-4-4 0-16,-1-1 0 0,-19 2 0 15,-1-2 0-15,-6-3-345 0,-6 0-929 0,-1-8-133 16,-5 8 4-16,-14 0 118 0,-7-3 160 0,-6 6 276 15,-13-3 393-15</inkml:trace>
  <inkml:trace contextRef="#ctx1" brushRef="#br0" timeOffset="-200234.06">25118 11434 105 0,'20'0'663'0,"0"0"168"0,-1-4 108 0,1 4 86 0,-8-4-69 16,2 0-123-16,-1 1-148 0,-13 3-74 15,-7 0-39-15,1 0-37 0,-8 0-99 0,2-4-436 16,-14 4 0-16,-7 4 0 0,-12-4 0 0,-1 3 0 16,-7 1 0-16,2 4 0 0,-1-6 0 0,6 6 0 15,-6 3 0-15,12-3 0 0,2 2 0 16,5 2 0-16,7-5 0 0,7 4 0 0,5 0 0 16,8 1 0-16,12 2 0 0,1-3 0 0,19 0 0 15,0 3 0-15,13-3 0 0,7 3 0 0,-1-2 0 16,1-1 0-16,7 0 0 0,-8 1 0 15,1-5 0-15,-7 3 0 0,-1-2 0 0,-5-1 0 16,-7 4 0-16,-6-3 0 0,-1-1 0 0,-5 0 0 16,-2 0 0-16,-6 1 0 0,2 4 0 0,-8-5 0 15,-8 0 0-15,2 0 0 0,-13 1 0 16,-1 2 0-16,-12-3 0 0,-1 1 0 0,-13-1 0 16,1 1 0-16,-1-4 0 0,1 3 0 0,-1-4 0 15,1-3 0-15,6 4 0 0,5-4 0 0,2-4 0 16,7 1 0-16,-2-4 0 0,7-1-265 15,8-3-520-15,12-4-135 0,6 1-161 0,13-4-67 16,1-1 50-16,13 2 81 0,-1-3 174 0,8 2 195 16</inkml:trace>
  <inkml:trace contextRef="#ctx1" brushRef="#br0" timeOffset="-199835.46">25308 11511 179 0,'13'-4'714'15,"13"0"187"-15,-6 1 131 0,-1 3 99 0,-6-4-93 16,-7 4-180-16,1 0-177 0,-1 4-133 0,1-1-72 15,0 1-39-15,-1 0-241 0,0 3-196 16,8 4 0-16,-2-4 0 0,-5 4 0 0,6 4 0 16,0-1 0-16,-7 5 0 0,8-5 0 0,-8 5 0 15,7 0 0-15,0-2 0 0,0-2 0 0,1 4 0 16,-2-5 0-16,8 1 0 0,-7-3 0 16,-7-3 0-16,14-1 0 0,-6-4 0 0,-8 0 0 15,6-4 0-15,-5 0 0 0,6 0 0 0,0-8 0 16,7 0 0-16,0-1 0 0,-1-3 0 0,-6-3 0 15,6 1 0-15,1-1 0 0,-7-4 0 16,0 5 0-16,-6-4 0 0,-1-1 0 0,0 4 0 16,1 1 0-16,0-1 0 0,-7 4 0 0,0 4 0 15,0-1 0-15,-7 5 0 0,7-1 0 0,-7 0 0 16,7 4 0-16,0 0 0 0,0 0 0 0,0 4 0 16,0 3 0-16,0 1 0 0,7-1 0 0,-7 4 0 15,7 4 0-15,-1-4 0 0,7 3 0 16,0 1 0-16,0 0 0 0,0 0 0 0,0-1 0 15,1-3 0-15,5 0 0 0,-6 0 0 0,0 0 0 16,0-4 0-16,-6 1 0 0,-1-8-423 0,0 0-693 16,1-8-188-16,-7 1-24 0,7 0 89 15,-1-5 131-15,0 2 235 0,1-1 279 0</inkml:trace>
  <inkml:trace contextRef="#ctx1" brushRef="#br0" timeOffset="-199495.08">26064 11526 22 0,'-7'-8'645'0,"0"1"192"0,7 3 134 0,0 0 106 15,0-3-27-15,-6 7-127 0,6-4-201 0,-6 4-133 16,6 4-96-16,0-4-54 0,6 4-46 0,0 3-363 16,1-3-30-16,12 7 0 0,-6-4 0 15,1 4 0-15,12 4 0 0,-7-1 0 0,1 1 0 16,6-1 0-16,-6 1 0 0,5 4 0 0,-5-1 0 16,0-4 0-16,-8 5 0 0,8-4 0 0,-13-1 0 15,5-3 0-15,-4 1 0 0,-2-5 0 16,0-1 0-16,-6-1 0 0,0-2 0 0,0-3 0 15,0 0 0-15,0-3 0 0,-6-2 0 0,0-1 0 16,-2-1 0-16,2-5 0 0,0 1 0 0,-1-3 0 16,-6-1 0-16,13 0 0 0,0-3 0 15,0 0 0-15,0-1 0 0,13 4 0 0,-6-3 0 16,-1 3 0-16,8 1 0 0,-2-1 0 0,1 5 0 16,7-2 0-16,-7 1 0 0,6 4 0 0,1 3 0 15,-1-3 0-15,7 2 0 0,-12 5 0 0,5 0 0 16,-6 0-222-16,6 0-742 0,1 0-189 15,6 0-108-15,-6 0 42 0,-1-2 97 0,-5 2 156 16,5 0 222-16,1 0 272 0</inkml:trace>
  <inkml:trace contextRef="#ctx1" brushRef="#br0" timeOffset="-198999.92">27080 11356 140 0,'0'-6'636'0,"6"-6"168"0,-6 4 119 0,0-3 48 15,0-3-106-15,0 3-104 0,-6-4-136 16,-7 4-77-16,0 0-39 0,0 0-1 0,-1 0 8 16,2-1-131-16,6 3-385 0,-8 1 0 0,8 0 0 15,-1 1 0-15,1 3 0 0,-1 2 0 16,0-3 0-16,1 5 0 0,0 5 0 0,6-5 0 16,-6 2 0-16,6 5 0 0,-8 5 0 0,8-1 0 15,-6 7 0-15,6 1 0 0,-6-1 0 0,6 7 0 16,0 1 0-16,0 1 0 0,6 2 0 0,0-1 0 15,8 7 0-15,-2-6 0 0,2 3 0 0,5 1 0 16,1 0 0-16,-8-4 0 0,8 5 0 16,0-2 0-16,-1-3 0 0,1-3 0 0,0 3 0 15,-7-6 0-15,7-1 0 0,-8-3 0 0,-6-1 0 16,8 0 0-16,-8-6 0 0,1-3 0 0,-1-1 0 16,-6-4 0-16,7 0 0 0,-7 0 0 0,0-4 0 15,0-4 0-15,-7 0 0 0,1 0 0 16,-1-6 0-16,-5-2 0 0,-2 1 0 0,8-3 0 15,-8-1 0-15,8-3 0 0,0-1 0 0,-1 1 0 16,1 0 0-16,6 3 0 0,0-2 0 0,6-3 0 16,-6 6 0-16,7-1 0 0,-1 4 0 0,8 0 0 15,-8 4 0-15,0-1 0 0,8 2 0 16,5 1 0-16,1 1 0 0,-2 1 0 0,2 3 0 16,0 0 0-16,6 0 0 0,0 3 0 0,-6 1 0 15,-1 1 0-15,8-2 0 0,-15 0-397 16,14 1-570-16,-6 0-134 0,-1-4-109 0,1-4 40 15,-1 0 89-15,7 1 153 0,0 3 194 0,7-3 232 16</inkml:trace>
  <inkml:trace contextRef="#ctx1" brushRef="#br0" timeOffset="-198582.61">27856 11565 310 0,'6'-3'707'0,"-6"-4"154"0,0-1 106 16,0 1 28-16,-6-4-58 0,-14 4-105 0,7-1-129 15,-13 5-62-15,6-5-24 0,-6 1-32 16,0 3-549-16,0 1-36 0,0-1 0 0,0 4 0 15,6 0 0-15,-6 4 0 0,0 3 0 0,13 0 0 16,-7 8 0-16,8-4 0 0,5 3 0 0,7 5 0 16,0 3 0-16,7-5 0 0,5 10 0 15,2-5 0-15,5 0 0 0,1-1 0 0,6 2 0 16,0-4 0-16,7-1 0 0,-7-3 0 0,0-5 0 16,-7 1 0-16,1-3 0 0,-1-5 0 0,-6-3 0 15,14 0 0-15,-1-3 0 0,-7-5 0 0,1-3 0 16,-8 1 0-16,-5-2 0 0,6-2 0 15,-7-1 0-15,-6-2 0 0,0-3 0 0,0-2 0 16,0 4 0-16,-6 0 0 0,-7 4 0 0,6-3 0 16,1 3 0-16,0 7 0 0,6-4 0 0,-7 4 0 15,0 3 0-15,7 1 0 0,0 3 0 0,0 0 0 16,0 0 0-16,7 3 0 0,0 1 0 16,5 3 0-16,-5 4 0 0,12 1 0 0,-5 2 0 15,11 1 0-15,-5-1 0 0,6 5 0 0,0-5 0 16,1 5 0-16,-1-5 0 0,6 1 0 0,-5-1 0 15,-2 2 0-15,7-6 0 0,-5 2 0 16,-8-5 0-16,-6-4 0 0,7 2-715 0,6-5-278 16,0-5-162-16,7-2-57 0,-7 4 59 0,0-5 95 15,-7 1 188-15,7 0 212 0</inkml:trace>
  <inkml:trace contextRef="#ctx1" brushRef="#br0" timeOffset="-198313.75">28716 11526 38 0,'12'-15'596'0,"2"4"178"0,-8-4 114 0,0 3 88 16,1-2-67-16,-7 3-80 0,0-1-132 0,-7 6-78 16,7 2-34-16,-6 0-23 0,-7 1-34 0,0 3-338 15,-6 3-190-15,-1-3 0 0,0 4 0 0,1 4 0 16,-1 0 0-16,-6 1 0 0,6 7 0 0,1-3 0 16,-1 7 0-16,8-2 0 0,-2 0 0 0,8 4 0 15,6 0 0-15,-6-1 0 0,6 2 0 16,6 0 0-16,0-6 0 0,14 6 0 0,0-5 0 15,5 0 0-15,9-2 0 0,-2-2 0 0,1 1 0 16,6-5 0-16,-7-3 0 0,7 1 0 16,1-4 0-16,-2-1 0 0,1-3 0 0,0-3 0 15,-5-5 0-15,-16-3-959 0,15 1-409 0,-13-5-50 16,0-3 73-16,5-1 156 0,-5 4 235 0,6 1 285 16</inkml:trace>
  <inkml:trace contextRef="#ctx1" brushRef="#br0" timeOffset="-197931.97">29348 11572 596 0,'12'8'792'0,"-5"-1"105"16,0 1 71-16,-1-5-55 0,1-3-154 0,5 3-197 15,-5 2-105-15,6-5-42 0,7 3-17 0,-1 1-6 16,7-4-26-16,0 0-47 0,1 0-44 0,5-4-193 16,-6-4-82-16,0 5 0 0,1-3 0 15,-8-6 0-15,0 1 0 0,-6 0 0 0,1 0 0 16,-2-4 0-16,-5 1 0 0,-7-1 0 0,-7-3 0 15,1 4 0-15,0-2 0 0,-14 3 0 0,7 1 0 16,-13 1 0-16,6 3 0 0,-12 2 0 0,5-2 0 16,-5 4 0-16,-1 4 0 0,1 4 0 15,-1-1 0-15,-6 8 0 0,7-3 0 0,-1 7 0 16,7-1 0-16,6 1 0 0,0 7 0 0,8-4 0 16,6 5 0-16,6-2 0 0,0 1 0 0,6 4 0 15,14-3 0-15,-1 6 0 0,7-8 0 0,0 4 0 16,7-2 0-16,13-9 0 0,-8 2 0 15,8-2 0-15,-7-3 0 0,7-4 0 0,-8 0 0 16,8-3 0-16,0 0 0 0,0-8 0 0,-1 0 0 16,-12 2 0-16,-8-6 0 0,-5-3-556 0,0 0-632 15,-1-7-150-15,-5-1 11 0,-2 1 121 16,-5-4 145-16,0 0 244 0,-7 0 270 0</inkml:trace>
  <inkml:trace contextRef="#ctx1" brushRef="#br0" timeOffset="-197698.36">29810 11132 296 0,'-6'-10'784'0,"6"-2"145"16,6 5 78-16,0 3 70 0,8 1-112 15,-1 3-228-15,7 3-140 0,-2 5-69 0,9 3-9 16,5 0 3-16,1 3-292 0,7 5-230 0,-2 6 0 16,-5 2 0-16,13 2 0 0,-1 4 0 0,1-1 0 15,-1 4 0-15,8 2 0 0,-15-1 0 0,-5 3 0 16,-1 1 0-16,-5-1 0 0,-7 0 0 15,-8 1 0-15,-6-1 0 0,-6 0 0 0,-6-2 0 0,-14-2 0 16,1-3 0-16,-13-1 0 0,-1-3 0 16,-13 2 0-16,1-6 0 0,-14-3 0 0,-6-7-975 15,-1-1-721-15,-5-2 22 0,0-2 150 0,-2 2 294 16,8-1 498-16</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13.4873" units="1/cm"/>
          <inkml:channelProperty channel="F" name="resolution" value="3999.51147" units="1/in"/>
          <inkml:channelProperty channel="T" name="resolution" value="1" units="1/dev"/>
        </inkml:channelProperties>
      </inkml:inkSource>
      <inkml:timestamp xml:id="ts0" timeString="2022-05-09T10:04:02.725"/>
    </inkml:context>
    <inkml:brush xml:id="br0">
      <inkml:brushProperty name="width" value="0.05292" units="cm"/>
      <inkml:brushProperty name="height" value="0.05292" units="cm"/>
      <inkml:brushProperty name="color" value="#FF0000"/>
    </inkml:brush>
  </inkml:definitions>
  <inkml:trace contextRef="#ctx0" brushRef="#br0">3322 14333 223 0,'0'-4'736'0,"-6"1"135"15,-7-1 94-15,13-3 111 0,7-4-42 16,-1-1-198-16,-6 2-120 0,-6-5-47 16,-1-4-18-16,1 1-237 0,6 0-414 15,0-4 0-15,0 0 0 0,6 0 0 0,-6 1 0 16,0-6 0-16,0-2 0 0,7 0 0 16,-7-5 0-16,0 5 0 0,6-7 0 0,-6-1 0 15,0-1 0-15,0-2 0 0,6 4 0 16,-6-4 0-16,7 6 0 0,-7 2 0 15,7 3 0-15,-1 3 0 0,-6 4 0 0,0 7 0 16,0 0 0-16,6 4 0 0,-6 8 0 16,8-1 0-16,4 8 0 0,8-1 0 15,-1 11 0-15,7 6 0 0,1 5 0 0,5 8 0 16,7 0 0-16,1 6 0 0,-2 7 0 16,1 0 0-16,7-2 0 0,-1 8 0 15,2-4 0-15,-2 0 0 0,1-4 0 0,-1 0 0 16,-5-4 0-16,-1-2 0 0,-7-2 0 15,1-4 0-15,-1-5 0 0,-6-2 0 16,0-7 0-16,-7 1 0 0,1-9 0 16,6 2 0-16,-7-9 0 0,1 1 0 0,-6-4 0 15,5-7 0-15,1-1 0 0,-8-6 0 16,2-5 0-16,-8 1 0 0,0-7 0 0,1-5 0 16,-7 1 0-16,-7-7 0 0,1-2 0 15,0 1 0-15,-20-3 0 0,6 0 0 16,-6-1 0-16,-1 5 0 0,8 0 0 0,0-2 0 15,0 5 0-15,-1 0 0 0,0 1 0 16,1 2 0-16,5 5 0 0,2 2 0 16,-2-3 0-16,8 9 0 0,0-2 0 0,-1 4 0 15,0 1 0-15,7 7 0 0,0-1 0 16,0 4 0-16,7 4 0 0,0 4 0 16,-1 0 0-16,0 7 0 0,-6 7 0 0,7 3 0 15,6 2-802-15,-7-1-356 0,1 3-138 16,6-3 15-16,6 4 118 0,15 0 148 0,-2-4 220 15,13 0 256-15</inkml:trace>
  <inkml:trace contextRef="#ctx0" brushRef="#br0" timeOffset="339.57">4625 13929 83 0,'33'0'669'0,"0"0"184"0,6 0 137 0,-6-7 147 16,-1-1 2-16,-19 1-111 0,-6-4-156 16,-7 0-91-16,0 4-142 0,0 0-639 0,0 0 0 15,0 2 0-15,0 2 0 0,-7 3 0 16,-6 0 0-16,-7 8 0 0,1-1 0 15,-7 4 0-15,6 3 0 0,1 2 0 16,0 1 0-16,12 5 0 0,7 0 0 0,0-3 0 16,13 3 0-16,7-1 0 0,-1-2 0 15,7-1 0-15,6 1 0 0,1-5 0 0,-1-2 0 16,8-2 0-16,-1-3 0 0,0-2 0 16,1-2 0-16,-2-6 0 0,1 3 0 0,-6-8 0 15,-7 2 0-15,0-6 0 0,-6 1 0 0,-7 0 0 16,-7-4 0-16,-6 1 0 0,-6-5 0 0,-7 1 0 15,-13 3 0-15,0-3 0 0,-13-1 0 16,6 1 0-16,-6 4 0 0,0-1 0 16,0 1 0-16,-1 2 0 0,8 1 0 0,-1 4 0 15,7-1 0-15,7 0 0 0,-7-2 0 16,6 3 0-16,7 3 0 0,-13-4-166 16,13 5-1294-16,6-9-80 0,7 5 50 0,7 0 182 15,12-4 232-15,1 4 316 0</inkml:trace>
  <inkml:trace contextRef="#ctx0" brushRef="#br0" timeOffset="586.57">5023 13669 253 0,'13'-11'759'0,"7"3"180"0,-20-3 162 0,7 4 151 16,-14 4-38-16,7-1-197 0,-7 0-105 16,7 8-168-16,7 0-744 0,6 6 0 0,0 1 0 15,-6 4 0-15,5 4 0 0,1 2 0 0,-6 4 0 16,0 2 0-16,5 2 0 0,-4 5 0 0,4 2 0 15,-6-3 0-15,8 4 0 0,-1-5 0 0,-1 6 0 16,2-5 0-16,-2 0 0 0,8-1 0 0,-7 1 0 16,1-3 0-16,-2-4 0 0,2 3 0 0,-8-7 0 15,-6-1 0-15,0-1 0 0,-6-9 0 0,-8 0 0 16,2-8 0-16,-2 4 0 0,-11-7-857 0,-9-7-524 16,9-1-51-16,-1-2 77 0,12-5 170 15,-5 1 229-15,12-5 256 0</inkml:trace>
  <inkml:trace contextRef="#ctx0" brushRef="#br0" timeOffset="730.06">4971 13987 338 0,'-6'-6'756'0,"12"-2"122"0,1 5 80 15,5-5 48-15,8 4-159 0,6 1-277 16,7-1-191-16,6 4-111 0,1-3-78 0,-2 3-95 16,1 0-107-16,-6 0-90 0,-1 0-125 0,-6 0-167 15,1-5-186-15,-7 5-221 0,-2-2-102 0,-4-2-22 16,12 4 65-16,-13 0 133 0,7 0 173 0</inkml:trace>
  <inkml:trace contextRef="#ctx0" brushRef="#br0" timeOffset="1066.82">5623 13958 30 0,'6'4'567'0,"14"0"180"0,-7 0 114 0,-6-1 54 16,5 1-62-16,8-4-86 0,6 4-146 0,1-4-94 16,-9 0-46-16,2 0-10 0,-1-4-28 0,8 0-46 15,5 1-50-15,1-1-183 0,0-4-164 16,0 1 0-16,-1 4 0 0,1-4 0 0,-15-1 0 15,2 1 0-15,-7-5 0 0,1 5 0 0,-14-4 0 16,6 0 0-16,-12 0 0 0,6 1 0 0,-14 2 0 16,1-3 0-16,-7 3 0 0,2 5 0 0,-9-5 0 15,1 4 0-15,0 4 0 0,-7 0 0 0,1 4 0 16,-7 4 0-16,7-1 0 0,-1 4 0 0,1 3 0 16,5 2 0-16,1 2 0 0,6 0 0 0,8 1 0 15,5 2 0-15,7-2 0 0,7 3 0 0,5-3 0 16,2-2 0-16,11 2 0 0,1-1 0 0,7 1 0 15,-1-5 0-15,8 1 0 0,-1-1 0 16,0 2 0-16,7-9 0 0,-7 4 0 0,-7-4 0 0,1-2 0 16,-1-2 0-16,1-6 0 0,-13 3 0 0,6-5 0 15,-14 1 0-15,-4 1-695 0,4-8-678 0,1 0-63 16,7-4 59-16,0 1 160 0,-1-1 212 0,1 4 276 16</inkml:trace>
  <inkml:trace contextRef="#ctx0" brushRef="#br0" timeOffset="1274.95">6640 13859 47 0,'6'5'688'0,"0"-5"231"0,0 0 172 0,2 0 149 16,-8 0 16-16,0 0-157 0,6 2-195 0,0-2-169 16,14 0-523-16,-7 0-212 0,-1 5 0 0,-4-2 0 15,4-3 0-15,-5 4 0 0,6 0 0 0,-6-4 0 16,-1 3 0-16,0 1 0 0,-6-4 0 0,0 4 0 15,-6-1 0-15,0 1-18 0,-1 3-865 0,-6-2-244 16,6-3-154-16,7-2-5 0,-6 4 111 16,6 0 149-16,6 3 235 0,1-3 289 0</inkml:trace>
  <inkml:trace contextRef="#ctx0" brushRef="#br0" timeOffset="1400.96">6822 14054 172 0,'-6'18'700'0,"12"1"161"0,-6-5 113 15,13 1 109-15,-7-4-71 0,-6 0-146 0,0 1-174 16,0-5-111-16,7 0-88 0,-7 0-95 0,7-2-112 15,-1-2-213-15,6 4-73 0,-4-3 0 0,-8-1-282 16,6-3-407-16,-6-3-380 0,6-1-195 0,8-6-67 16,-1 5 66-16,-7-2 157 0,7 0 334 0</inkml:trace>
  <inkml:trace contextRef="#ctx0" brushRef="#br0" timeOffset="2184.44">9076 13540 105 0,'-12'-22'675'0,"4"0"167"0,2 5 115 16,-7-6 111-16,6 0-20 0,1 6-115 0,0-2-127 16,-1 1-62-16,1-1-25 0,6 9-425 0,0-1-294 15,0 0 0-15,0 7 0 0,0 0 0 0,0 8 0 16,6 0 0-16,1 7 0 0,-1 7 0 0,7 4 0 16,0 7 0-16,1 0 0 0,-2 8 0 0,8 4 0 15,-1 3 0-15,-5-1 0 0,12 5 0 0,-7 3 0 16,7-2 0-16,0-2 0 0,-6 1 0 15,5-4 0-15,-5 0 0 0,6-4 0 0,-6-3 0 16,-1 0 0-16,-5-5 0 0,5-6 0 0,-12 0 0 0,-1-7 0 16,1-5 0-16,-1 2 0 0,0-6 0 0,-6-3 0 15,0-4 0-15,-12-3 0 0,5 0 0 0,-6-6 0 16,-6-2 0-16,-1-3 0 0,-6-3 0 16,-7-1 0-16,7-4 0 0,-6-3 0 0,-1 0 0 15,0-7 0-15,-5 4 0 0,5-2 0 0,-7-2 0 16,8 4 0-16,6-1 0 0,-7 4 0 0,1 0 0 15,5 3 0-15,9 1 0 0,-9 3 0 0,1 4 0 16,0 4 0-16,-7 0 0 0,1 3 0 0,-1 8 0 16,7 0 0-16,-6 3 0 0,-1 3 0 0,1 2 0 15,-1 3 0-15,13 2 0 0,-6 2 0 0,13 0 0 16,0-1 0-16,7 1 0 0,6-2 0 0,6 2 0 16,7 0 0-16,7-5 0 0,-1 1 0 0,7 0 0 15,7-1 0-15,6-3 0 0,1-4 0 0,5 4 0 16,-6-3 0-16,13-1 0 0,-13-3 0 0,7-1 0 15,-7 1 0-15,0-4 0 0,-6 4 0 16,-1-4 0-16,-5 0 0 0,5-4 0 0,1 0 0 0,-14 1 0 16,0-1 0-16,-6-3-376 0,7-1-742 0,6-3-190 15,-6-3-21-15,13-1 99 0,-7 5 140 0,-1-5 224 16,8-1 237-16</inkml:trace>
  <inkml:trace contextRef="#ctx0" brushRef="#br0" timeOffset="2407.06">9636 13841 195 0,'-6'-4'720'0,"6"-3"180"16,-6 3 147-16,6 0 143 0,0 2-46 0,0-3-134 16,-7 5-133-16,7-3-83 0,0-1-480 0,0 4-314 15,7 4 0-15,-1 4 0 0,0-2 0 0,8 2 0 16,-8 3 0-16,8 0 0 0,-2 4 0 0,1-1 0 16,1 1 0-16,4 3 0 0,-4 1 0 0,-1-1 0 15,0 0 0-15,0 1 0 0,-7-1 0 16,8 1 0-16,-8-1 0 0,0 0 0 0,1-4 0 15,0-2 0-15,-1-1 0 0,-6-4 0 0,0 1 0 0,-13 0 0 16,-13-6-466-16,13-2-689 0,-6-7-169 0,5-4-12 16,2-4 124-16,-8 4 151 0,7-7 226 0,0 3 240 15</inkml:trace>
  <inkml:trace contextRef="#ctx0" brushRef="#br0" timeOffset="2551.63">9520 13834 544 0,'-20'-26'776'0,"0"4"124"15,7 0 90-15,-7-4-15 0,8 9-89 0,-2-6-175 16,8 5-118-16,0-1-77 0,6 4-69 0,-7 1-86 15,7-1-104-15,0 7-95 0,7 6-89 0,-1-3-73 16,0 5 0-16,2-2-106 0,-2 4-154 0,0 3-121 16,7 2-189-16,0 0-209 0,0-3-261 0,1 3-85 15,4 0 32-15,-4 0 71 0,12 5 163 0,-7-1 203 16</inkml:trace>
  <inkml:trace contextRef="#ctx0" brushRef="#br0" timeOffset="2869.48">9871 13779 74 0,'6'11'659'0,"8"-4"175"15,-8 4 124-15,1-4 121 0,-1 4-11 16,1 0-101-16,6 1-149 0,-7 3-80 0,1-1-53 16,6 4-374-16,0 0-311 0,6-3 0 0,1 4 0 15,7-1 0-15,-2 3 0 0,1-2 0 0,6 0 0 16,-12-1 0-16,7 1 0 0,-1-5 0 0,-7 1 0 16,1-1 0-16,-8-2 0 0,2-4 0 0,-2-2 0 15,-4 2 0-15,-8-5 0 0,6-3 0 16,-6 0 0-16,-6-3 0 0,-2-5 0 0,2-3 0 15,-14-4 0-15,8 1 0 0,-8-5 0 0,7-3 0 16,-7-3 0-16,1-1 0 0,-1 0 0 0,8-4 0 16,-8 1 0-16,6 4 0 0,8-5 0 0,-7 5 0 15,7-1 0-15,-1 4 0 0,0 3 0 0,7-2 0 16,0 5 0-16,7 2 0 0,0-1 0 0,6 5 0 16,-1 3 0-16,14-5 0 0,-6 5 0 15,13 0 0-15,-13 4 0 0,-1-2 0 0,1 5-450 16,6 0-641-16,0 0-160 0,-7 5-43 0,7-2 97 15,0 0 127-15,-6 5 211 0,-1 3 219 0</inkml:trace>
  <inkml:trace contextRef="#ctx0" brushRef="#br0" timeOffset="3198.71">10542 13793 15 0,'14'15'598'0,"12"-1"176"0,-7 1 108 16,1-3 83-16,0 3-53 0,5-5-88 0,1 1-161 16,-6-3-92-16,6-5-37 0,0 5-19 0,0-5-32 15,0-3-55-15,6 5-401 0,-6-5-27 0,1-5 0 16,-1 2 0-16,-6-1 0 0,5-3 0 15,-11-4 0-15,5 3 0 0,-6-2 0 0,0-5 0 16,-6 3 0-16,-1-3 0 0,-6 5 0 0,-6-5 0 16,-1 4 0-16,-6 1 0 0,-7-2 0 0,1 5 0 15,-1 0 0-15,0-1 0 0,-5 8 0 16,-1 0 0-16,0 0 0 0,-7 8 0 0,1 3 0 16,-1 0 0-16,1 3 0 0,6 1 0 0,-1 4 0 15,8 2 0-15,0-3 0 0,5 5 0 16,14-1 0-16,0 0 0 0,6-5 0 0,14 6 0 15,0-5 0-15,5 4 0 0,9-3 0 0,5-4 0 16,-7-1 0-16,13 1 0 0,1-1 0 0,-1-3 0 16,-5-3 0-16,5-1 0 0,1 1 0 0,0-8 0 15,0 0 0-15,-14 0 0 0,-6 0 0 0,7-4-584 16,-1 0-782-16,7-7-76 0,0 1 46 16,1-2 161-16,-1 1 205 0,-1 0 277 0</inkml:trace>
  <inkml:trace contextRef="#ctx0" brushRef="#br0" timeOffset="3469.55">11891 13808 582 0,'-6'-11'806'0,"-1"0"144"0,1 1 135 0,-1 1 38 15,-6 3-67-15,6-2-169 0,-5 5-98 0,-2-1-66 16,2 8-533-16,-8-1-190 0,-7 5 0 16,9 3 0-16,-2 0 0 0,1 3 0 0,-7 1 0 15,6 3 0-15,0 1 0 0,7-2 0 0,-1 6 0 16,8 0 0-16,0-6 0 0,6 5 0 0,6-3 0 15,0-2 0-15,8 2 0 0,-1 0 0 16,13-1 0-16,-6-7 0 0,12 4 0 0,7-5 0 16,1 2 0-16,-1-5 0 0,0 0 0 0,-1-7 0 15,8 0 0-15,0 0 0 0,0-7 0 0,-14 3 0 16,1-2 0-16,-21-3 0 0,8 2-856 16,6-7-342-16,-6-1-130 0,6-3 26 0,-7-1 124 15,1 0 171-15,-1-2 238 0,1-2 291 0</inkml:trace>
  <inkml:trace contextRef="#ctx0" brushRef="#br0" timeOffset="3713.02">12308 13533 202 0,'-13'-18'739'0,"7"-1"175"15,-8 4 150-15,2 5 153 0,5-2-53 16,1 5-174-16,-1 3-138 0,0 4-74 0,7 4-507 16,-6 3-271-16,0 8 0 0,6 4 0 0,0 3 0 15,6 3 0-15,0 4 0 0,8 2 0 16,-1 5 0-16,7-3 0 0,5 3 0 0,-5 1 0 15,6 0 0-15,0-1 0 0,7 1 0 0,-7-4 0 16,6 0 0-16,-6 0 0 0,1-3 0 0,-2-5 0 16,-5 2 0-16,0-6 0 0,-8-3 0 15,2 1 0-15,-1-8 0 0,-7-4 0 0,-6-3 0 16,-6 0 0-16,-14-4 0 0,1-8-1040 0,-1 1-199 16,0-4-92-16,1-8 68 0,-1 5 127 0,0-1 199 15,1 1 220-15,-1-1 250 0</inkml:trace>
  <inkml:trace contextRef="#ctx0" brushRef="#br0" timeOffset="3833.16">12406 13977 120 0,'-13'-11'544'0,"0"3"221"15,7 1 149-15,-2-1 85 0,16 6-41 0,-8-2-73 16,6 0-154-16,7 0-121 0,0 1-86 16,0-1-69-16,7 4-77 0,6-4-88 0,-1 4-272 15,15 0-18-15,-8 0 0 0,7 0 0 0,-6 4 0 16,-7-4-235-16,-6 4-312 0,6-8-267 0,-7 0-305 16,1 0-112-16,-1-3 21 0,1 4 95 0,-7-1 181 15,6-3 252-15</inkml:trace>
  <inkml:trace contextRef="#ctx0" brushRef="#br0" timeOffset="4036.41">12954 13797 254 0,'6'4'766'0,"6"-4"183"15,-12 7 176-15,8-3 173 0,-8 4-32 16,6 2-186-16,0 1-121 0,1 4-465 0,6-5-494 16,-6 9 0-16,5 0 0 0,2-1 0 0,-8 1 0 15,7-2 0-15,7 2 0 0,-8 0 0 16,2-1 0-16,-2-3 0 0,8 3 0 0,-7-3 0 15,1-5 0-15,-2 1 0 0,-6 0 0 0,2-3 0 16,-8-5 0-16,-8 1 0 0,2-4-822 0,0-4-612 16,6-3-38-16,-6 0 84 0,6-1 181 15,0-3 263-15,0-3 291 0</inkml:trace>
  <inkml:trace contextRef="#ctx0" brushRef="#br0" timeOffset="4171.1">12986 13772 540 0,'-20'-15'787'0,"0"0"110"0,8 3 64 15,-1 6-59-15,6-2-219 0,0 1-267 0,7 7-172 16,-6-4-109-16,6 8-92 0,0 0-141 0,6-4-174 16,8 3-298-16,-1 2-224 0,7-2-111 0,-2 3-33 15,2 2 72-15,7 0 164 0,-1-1 266 16</inkml:trace>
  <inkml:trace contextRef="#ctx0" brushRef="#br0" timeOffset="4470.24">13299 13830 200 0,'0'4'730'0,"6"3"164"15,-12-3 142-15,-7 7 158 0,-1-3-27 0,-5 6-150 16,-7-3-135-16,6 7-75 0,0 1-543 0,8-4-264 16,6 2 0-16,-8 6 0 0,14-5 0 0,0 1 0 15,7-2 0-15,6 2 0 0,-1-1 0 16,15-7 0-16,5 4 0 0,1-8 0 0,0 1 0 16,6-1 0-16,0-2 0 0,7-5 0 0,-7 0 0 15,-1-5 0-15,1 2 0 0,1-5 0 16,-7 1 0-16,-7-4 0 0,-7-4 0 0,1 1 0 15,-8-1 0-15,-12-3 0 0,0-1 0 0,-12-4 0 16,-1 2 0-16,-7 3 0 0,-12-4 0 0,-1 3 0 16,1 1 0-16,-8 0 0 0,-5 3 0 0,6 4 0 15,-7 0 0-15,1 3 0 0,5-3 0 0,-5 4 0 16,6 4 0-16,-1-1 0 0,1 4-655 16,13-4-906-16,6 4-12 0,8 0 103 0,-1 4 218 15,6-4 308-15,7 0 380 0</inkml:trace>
  <inkml:trace contextRef="#ctx0" brushRef="#br0" timeOffset="4890.92">13345 13837 569 0,'12'8'893'0,"-5"-1"197"0,6 0 184 16,6 0 113-16,1 5-135 0,6-1-215 0,-7 0-348 16,15 3-689-16,-9-2 0 0,1 3 0 15,0-1 0-15,0 4 0 0,1-4 0 0,-8 5 0 16,0-4 0-16,1-1 0 0,-1 1 0 0,-5 0 0 15,-2-1 0-15,2-2 0 0,-8-5 0 16,7 4 0-16,-6-3 0 0,6-5 0 0,-7 2 0 16,0-3 0-16,-6-2 0 0,8 0 0 0,-8 0 0 15,6-2 0-15,0-6 0 0,-6 0 0 0,7-7 0 16,-7 0 0-16,0 1 0 0,6-4 0 16,-6 4 0-16,7-5 0 0,-7 1 0 0,7-1 0 15,-7-3 0-15,12 4 0 0,-5-1 0 0,0 1 0 16,-1 3 0-16,7-4 0 0,0 9 0 0,0-1 0 15,0 3 0-15,0 1 0 0,1-1 0 0,5 8 0 16,0 0 0-16,0 0 0 0,1 4 0 16,0 4 0-16,-1-1 0 0,7 4 0 0,-6 3 0 15,0-2 0-15,5 3 0 0,-11-1 0 0,6 5 0 16,-1-4 0-16,-6 2 0 0,0 2 0 0,0-4 0 16,0-1 0-16,-7 5 0 0,14-4 0 0,-13-5 0 15,5 5 0-15,-4-4 0 0,-8-4 0 16,-8 4 0-16,8-3 0 0,-6-1 0 0,0-3 0 15,-7 0 0-15,-13-4 0 0,0 0-922 0,-1-4-799 16,1-4 25-16,-6 1 161 0,12 0 318 0,-13-1 482 16</inkml:trace>
  <inkml:trace contextRef="#ctx0" brushRef="#br0" timeOffset="5722">15957 13790 121 0,'7'-7'675'0,"5"3"164"0,-4-3 117 0,-8-1 121 15,-8 5-24-15,2-5-116 0,-7 1-134 0,0-1-68 16,-6 5-43-16,5-2-389 0,-12 5-303 0,0 0 0 15,-7 5 0-15,1-2 0 0,-7 5 0 16,7 3 0-16,-1 4 0 0,7-4 0 0,6 3 0 16,14 4 0-16,-1 1 0 0,14-4 0 0,13 2 0 15,6 2 0-15,6-4 0 0,7-1 0 0,7 1 0 16,-1-3 0-16,14-5 0 0,-7-4 0 16,0 1 0-16,0-4 0 0,1-4 0 0,-8-4 0 15,1 2 0-15,-7-5 0 0,-7-1 0 0,1-2 0 16,-7-1 0-16,-12-4 0 0,-8 5 0 0,-6-4 0 15,-6-1 0-15,-8 1 0 0,-12 4 0 16,7-5 0-16,-14 5 0 0,0-1 0 0,0 4 0 16,8 0 0-16,-1-1 0 0,0 5 0 0,12 0 0 15,-11 4 0-15,11-5 0 0,8 4 0 0,-14 1 0 16,20 3 0-16,0-4 0 0,0 4-1029 16,14-4-375-16,5 1-29 0,7 0 99 0,6-2 167 15,8 5 243-15,5-4 283 0</inkml:trace>
  <inkml:trace contextRef="#ctx0" brushRef="#br0" timeOffset="6139.71">16694 13563 618 0,'32'-12'827'0,"1"1"128"16,-1 0 113-16,7 0 10 0,-7-7-95 15,-5 3-180-15,-8-3-98 0,1-1-45 0,-1 4-166 16,-5-2-494-16,-8-2 0 0,1 4 0 0,-14-3 0 16,-5 4 0-16,-2 3 0 0,-12-4 0 0,0 0 0 15,-1 3 0-15,-5-2 0 0,-1 7 0 16,7-1 0-16,1 5 0 0,-1 3 0 0,0 3 0 15,12 1 0-15,-5 4 0 0,5 3 0 0,2 7 0 16,6 1 0-16,-1 6 0 0,7 4 0 0,13 5 0 16,-7 2 0-16,8 5 0 0,-2-1 0 15,8 4 0-15,-1 4 0 0,-5-4 0 0,5 0 0 16,1 4 0-16,-8-8 0 0,8 4 0 0,0-4 0 16,-1-3 0-16,-6-1 0 0,0-7 0 0,1 2 0 15,-2-6 0-15,2-6 0 0,-2-2 0 16,-5-5 0-16,-1-1 0 0,-6-4 0 0,7-3 0 15,-7-4 0-15,0-4 0 0,0 0 0 0,-7-3 0 16,7-8 0-16,0 4 0 0,0-3 0 0,-6-1 0 16,6-3 0-16,0 3 0 0,0 1 0 0,6-1 0 15,1-4 0-15,0 5 0 0,5 3 0 16,2-4 0-16,-1 7 0 0,6-2 0 0,0 2 0 16,1 1 0-16,6 0 0 0,-6 3 0 0,6 0 0 15,7 1 0-15,-8 3 0 0,1 0 0 16,1 3 0-16,-1-3 0 0,0 0 0 0,-13 4 0 15,0-4 0-15,-6 4 0 0,-1-1-1442 0,7-3-226 16,-13-3 62-16,13 3 192 0,-13 0 303 0,0 0 446 16</inkml:trace>
  <inkml:trace contextRef="#ctx0" brushRef="#br0" timeOffset="7089.9">19254 13716 8 0,'6'-7'601'0,"8"-1"177"0,-8 1 108 0,-6 0 81 15,0 4-46-15,0-5-84 0,0 1-143 0,-12-1-70 16,4-3-18-16,-11 7-2 0,-1-3-25 0,-6 0-493 15,0 0-86-15,-6 3 0 0,-1 0 0 16,-12 1 0-16,6 3 0 0,-13 0 0 0,6 0 0 16,0 3 0-16,0 5 0 0,8-1 0 0,-1 7 0 15,6 1 0-15,1 4 0 0,12-1 0 0,7 0 0 16,6 4 0-16,7 1 0 0,14-1 0 0,-2 0 0 16,8-1 0-16,13-2 0 0,-1 0 0 15,1-1 0-15,5-4 0 0,-5-3 0 0,13 4 0 16,-7-8 0-16,-7 1 0 0,8-4 0 0,-1-4 0 15,0 0 0-15,0-8 0 0,-7 1 0 0,2-5 0 16,-2-2 0-16,-7-1 0 0,1-4 0 16,-6-2 0-16,0-2 0 0,-1-2 0 0,-5 0 0 15,-2 3 0-15,2-4 0 0,-8 3 0 0,7 2 0 16,-7 2 0-16,2 4 0 0,-2 1 0 0,0 3 0 16,-6 4 0-16,6 0 0 0,-6 2 0 15,14 5 0-15,-8 5 0 0,1-3 0 0,-1 6 0 16,14 4 0-16,-8 2 0 0,2 4 0 0,6 1 0 15,-1-1 0-15,1 5 0 0,6-2 0 0,-7 4 0 16,7-2 0-16,0 2 0 0,0-3 0 16,1 5 0-16,-8-6 0 0,0 1 0 0,1-3 0 15,7-4 0-15,-9-1 0 0,2-3 0 0,-1-4 0 16,-5-3 0-16,-8 0-781 0,8-8-650 0,5-7-39 16,1 0 81-16,6-1 175 0,13 2 253 15,-1-9 299-15</inkml:trace>
  <inkml:trace contextRef="#ctx0" brushRef="#br0" timeOffset="7356.12">20571 13559 293 0,'12'-15'791'0,"-5"4"187"0,6 0 171 15,-13 4 167-15,0 0-53 0,0-1-188 16,-13 4-119-16,0 4-586 0,-7 0-370 0,-6 0 0 16,-13 8 0-16,0-2 0 0,1 6 0 0,-8-1 0 15,-7 4 0-15,8 0 0 0,-1 2 0 0,1 3 0 16,5 1 0-16,7-3 0 0,1 8 0 15,6-4 0-15,13 4 0 0,1-4 0 0,4 4 0 16,16-4 0-16,4 3 0 0,1-3 0 0,13 0 0 16,0-3 0-16,13-1 0 0,-6-3 0 0,6-1 0 15,6 1 0-15,1-7 0 0,7-6 0 16,6 3 0-16,-14-5 0 0,7 0 0 0,-13 0 0 16,0-7-931-16,13-1-312 0,-13 1-100 0,13-5 43 15,-7 2 137-15,2-1 190 0,5 0 233 16,-7 0 287-16</inkml:trace>
  <inkml:trace contextRef="#ctx0" brushRef="#br0" timeOffset="7630.06">21385 13661 138 0,'13'-11'675'0,"0"-3"180"0,-6 3 132 0,-1 0 126 16,-6-1-24-16,7 2-83 0,-7 2-130 16,0 4-69-16,-7-3-162 0,1 3-645 0,-1 4 0 15,-12 0 0-15,5 0 0 0,-12 4 0 0,-6 3 0 16,-1 1 0-16,0 4 0 0,-5 2 0 0,5 1 0 15,1 2 0-15,-8 2 0 0,7 0 0 0,8 2 0 16,-1 2 0-16,6-1 0 0,-6 4 0 16,7-5 0-16,5 2 0 0,2-2 0 0,12 4 0 15,12-6 0-15,2 3 0 0,5-3 0 0,1-2 0 16,-1-2 0-16,7 0 0 0,6-1 0 0,1-2 0 16,7-1 0-16,-2-3 0 0,1-1 0 15,1-7 0-15,5 0 0 0,1-4 0 0,-13 1 0 16,-1-1 0-16,-5-4-401 0,-9-2-777 0,9-2-166 15,-1-2-11-15,0-1 115 0,0 1 151 16,0 2 243-16,0-3 281 0</inkml:trace>
  <inkml:trace contextRef="#ctx0" brushRef="#br0" timeOffset="8021.06">21874 13797 465 0,'6'0'780'0,"1"0"134"16,-1 4 84-16,0-4 6 0,8 0-96 0,-1 0-184 15,-6 0-117-15,5 0-67 0,1 0-31 0,7 0-31 16,0 0-214-16,-8 4-264 0,15-4 0 0,-15 0 0 16,8 0 0-16,0 0 0 0,-1-4 0 15,-5-4 0-15,-2 5 0 0,8-4 0 0,-14-4 0 16,1 3 0-16,-1-3 0 0,-6 0 0 0,-6-1 0 16,-1 3 0-16,1-3 0 0,-14 1 0 0,8 0 0 15,-15 0 0-15,7 4 0 0,2-1 0 16,-2 5 0-16,-7-5 0 0,1 8 0 0,7 0 0 15,-7 0 0-15,13 5 0 0,-6 1 0 0,-1 2 0 16,7 3 0-16,-13 3 0 0,0 1 0 0,12 0 0 16,-5-1 0-16,13 5 0 0,-1-4 0 15,7-1 0-15,7 5 0 0,-1-4 0 0,7 2 0 16,0-2 0-16,14-1 0 0,-8 2 0 0,7-5 0 16,0 0 0-16,0-1 0 0,7 2 0 0,-7-1 0 15,0-5 0-15,-1 2 0 0,1-1 0 16,-6-3 0-16,0-8 0 0,-1 4 0 0,-5-3 0 15,-2-4 0-15,-12 0 0 0,7-1-1096 0,-7-7-247 16,6 4-52-16,-6-3 79 0,7-1 149 0,0 1 234 16,-7-5 272-16</inkml:trace>
  <inkml:trace contextRef="#ctx0" brushRef="#br0" timeOffset="8307.34">22082 13280 66 0,'13'-19'717'15,"-6"5"210"-15,-7-5 166 0,6 8 155 0,-6-1 41 16,0 3-169-16,0 4-178 0,0 2-153 0,0-1-789 16,0 8 0-16,0 4 0 0,0-1 0 0,7 7 0 15,0 5 0-15,-1 3 0 0,14 0 0 0,-8 7 0 16,15 1 0-16,-8 6 0 0,14 1 0 16,0 3 0-16,-1 4 0 0,-6-3 0 0,7-1 0 15,-1 0 0-15,1 4 0 0,-1-7 0 0,-6 3 0 16,1-2 0-16,-2-6 0 0,-5 1 0 0,0-3 0 15,-8-5 0-15,2 1 0 0,-2-7 0 16,-5-5 0-16,-7-3 0 0,-7 0 0 0,1-11 0 16,-14 0-921-16,14-7-694 0,0-5 21 0,6 5 137 15,0-3 236-15,0-5 353 0,6 1 407 16</inkml:trace>
  <inkml:trace contextRef="#ctx0" brushRef="#br0" timeOffset="8674.34">22636 13701 315 0,'0'-3'787'0,"13"-1"161"16,1 4 126-16,4-3 135 0,2-1-90 0,-1 4-218 16,1-3-134-16,13 3-90 0,-7 0-283 0,6-4-394 15,-12 4 0-15,-1 0 0 0,1 0 0 0,-6-4 0 16,18 0 0-16,-7 1 0 0,8-5 0 16,-13 2 0-16,6-3 0 0,-13-1 0 0,0-1 0 15,-13 0 0-15,0-1 0 0,0-2 0 0,-6 3 0 16,-8 0 0-16,2-4 0 0,-8 4 0 0,7 0 0 15,-13 0 0-15,6 3 0 0,1 2 0 0,-7 2 0 16,0 0 0-16,0 4 0 0,-7 0 0 16,1 4 0-16,5 6 0 0,-5 2 0 0,-1 3 0 15,7 2 0-15,0 6 0 0,0 0 0 0,13 2 0 16,-7-4 0-16,14 5 0 0,0 0 0 0,6 0 0 16,6-4 0-16,7 4 0 0,6-5 0 0,8-2 0 15,-1-1 0-15,6 1 0 0,7-2 0 16,0-5 0-16,7 3 0 0,-1-4 0 0,1-3 0 15,-1-2 0-15,-12-2 0 0,0-4 0 0,-7-4 0 16,0-2 0-16,-6-2 0 0,-8 0 0 0,2 1-410 16,-8-8-584-16,14-3-93 0,-14-1-70 15,7-6 24-15,-7 3 79 0,8-1 161 0,-1 2 177 16,-6-1 200-16</inkml:trace>
  <inkml:trace contextRef="#ctx0" brushRef="#br0" timeOffset="8991.51">23222 13687 34 0,'7'-18'287'16,"-1"7"291"-16,1-4 199 0,0 4 120 15,-1 0 17-15,0-1-25 0,2 5-46 0,-2 1-137 16,-6-2-86-16,0 4-49 0,6 0-20 0,1 4-33 15,12 4-512-15,-6 4-6 0,7 0 0 0,0 1 0 16,-8 7 0-16,8 2 0 0,6 0 0 16,-7 1 0-16,1 2 0 0,-1 2 0 0,7-1 0 15,-6 4 0-15,0-5 0 0,-7 1 0 0,-1-3 0 16,2-1 0-16,-1-4 0 0,-7 5 0 0,8-8 0 16,-14 0 0-16,6-4 0 0,-6-3 0 0,0 0 0 15,-6-4 0-15,-1-4 0 0,0 0 0 16,-6-3 0-16,7-4 0 0,-8 0 0 0,2 0 0 15,6-7 0-15,-1 3 0 0,0-4 0 0,1-2 0 16,-7 3 0-16,13-4 0 0,-7-1 0 0,7 1 0 16,7 0 0-16,-1 0 0 0,7 0 0 0,-6 1 0 15,6 1 0-15,-1 3 0 0,8 2 0 16,-7 4 0-16,1-1 0 0,-2 2 0 0,2 3 0 16,5 3 0-16,-6-4 0 0,0 5 0 0,0 3 0 15,-6 3 0-15,-7 1-154 0,6 0-1029 0,0-4-186 16,2 4-14-16,-2-4 107 0,7 7 160 15,0 0 242-15,6-4 263 0</inkml:trace>
  <inkml:trace contextRef="#ctx0" brushRef="#br0" timeOffset="9434.69">24056 13588 245 0,'20'0'612'0,"0"0"160"16,-8 0 111-16,2 0-18 0,-8 0-61 0,7-4-59 15,-7 4-108-15,2-4-60 0,-16 1-30 16,2-5-9-16,0 5-18 0,-7 3-74 0,-1-3-446 15,-4 3 0-15,4 0 0 0,-12 0 0 0,-7 3 0 16,7 0 0-16,-6 5 0 0,-1 3 0 0,1 1 0 16,5 2 0-16,-5 1 0 0,13 2 0 0,-1 2 0 15,6 3 0-15,8 0 0 0,0-1 0 0,6-1 0 16,6 2 0-16,0-1 0 0,14 1 0 16,-6-3 0-16,5-4 0 0,7 0 0 0,0-1 0 15,-6-7 0-15,5 4 0 0,2-7 0 0,-8 0 0 16,8-1 0-16,-15-6 0 0,8-1 0 0,-1 0 0 15,1-7 0-15,-6 4 0 0,-2-7 0 0,1-1 0 16,-6 0 0-16,-1 1 0 0,1-5 0 16,-7 1 0-16,6-1 0 0,0 1 0 0,2 0 0 15,-2 3 0-15,0 0 0 0,-6 1 0 0,0 6 0 16,0 1 0-16,0-1 0 0,0 5 0 0,0 0 0 16,0-2 0-16,0 10 0 0,6-2 0 15,-6 0 0-15,8 8 0 0,-2-3 0 0,7 6 0 16,0 1 0-16,0-3 0 0,7 2 0 0,-1 4 0 15,-6-4 0-15,6 5 0 0,1-4 0 0,-6 4 0 16,5-5 0-16,-6-3 0 0,-6 0 0 16,5-1 0-16,-6 2 0 0,-12-5 0 0,0-3 0 15,0-4-1328-15,-1 0-192 0,7-4 22 0,-13 4 134 16,0 0 205-16,-1-3 320 0,-4-1 393 16</inkml:trace>
  <inkml:trace contextRef="#ctx0" brushRef="#br0" timeOffset="9767.44">24435 13222 195 0,'0'-9'837'16,"-7"6"234"-16,-13-2 184 0,8 3 157 0,4-5 4 15,8 2-261-15,0 5-305 0,8 0-850 0,-2 0 0 16,0 8 0-16,8 3 0 0,-1 1 0 0,-1 5 0 16,8 5 0-16,0 8 0 0,6-1 0 0,-1 1 0 15,8 7 0-15,-7 2 0 0,0 2 0 16,0 0 0-16,1-5 0 0,-1 4 0 0,0-3 0 16,-7 0 0-16,1-1 0 0,-7-2 0 0,0-5 0 15,6 0 0-15,-12-3 0 0,0-4 0 0,-1 0 0 16,-6-7 0-16,-6-4 0 0,-1-4 0 15,-6 0 0-15,-13-3-477 0,7-4-1024 0,-1-4-52 16,0-7 69-16,1 0 203 0,-1 1 282 0,7-5 359 16</inkml:trace>
  <inkml:trace contextRef="#ctx0" brushRef="#br0" timeOffset="9921.07">24526 13669 480 0,'0'-4'790'15,"12"0"119"-15,2 4 81 0,-1-3 22 0,6 3-138 16,-6-3-224-16,13 3-145 0,-6-5-93 15,6 5-64-15,1 0-76 0,5 0-89 0,1 5-80 16,-1 1-88-16,-6-2-117 0,7 3-124 0,-7-3-186 16,7-4-245-16,-8-4-321 0,1 1-136 0,0-1-3 15,-6 0 62-15,-1 1 149 0,7-5 230 16</inkml:trace>
  <inkml:trace contextRef="#ctx0" brushRef="#br0" timeOffset="10143.54">25197 13588 547 0,'12'4'821'0,"-4"-4"146"0,4 4 138 0,2 0 75 16,-8-2-73-16,7 3-161 0,0 5-86 0,6 2-202 16,1-2-658-16,-7 9 0 0,0-5 0 0,0 5 0 15,-7 3 0-15,8 0 0 0,-1 4 0 16,-7-4 0-16,7 3 0 0,-6-3 0 0,6 0 0 16,-6 0 0-16,-1-3 0 0,0 2 0 0,1-2 0 15,-7-4 0-15,0-1 0 0,0-3 0 0,0-3 0 16,-7-5 0-16,1 0 0 0,-7-3 0 15,-7 0-176-15,7-6-1039 0,-6-5-175 0,5-1-8 16,8-3 128-16,0 1 163 0,-1-3 252 0,7-2 270 16</inkml:trace>
  <inkml:trace contextRef="#ctx0" brushRef="#br0" timeOffset="10273.12">25367 13684 365 0,'12'-34'728'0,"1"-2"130"0,-6 6 89 16,-1 0 9-16,7 5-101 0,1 4-176 0,-8-2-149 15,-6 5-93-15,6 3-67 0,-6 0-67 0,7 8-82 16,0 3-99-16,-1 1-124 0,0 6-134 0,1 1-117 15,-1 7-166-15,1-4-202 0,12 1-235 16,-5-2-158-16,5 6-19 0,-6-5 38 0,14 8 128 16,-9-3 181-16,15 2 237 0</inkml:trace>
  <inkml:trace contextRef="#ctx0" brushRef="#br0" timeOffset="10576.17">25855 13588 35 0,'13'4'615'0,"7"4"177"0,-8-6 115 0,2 3 81 15,-1 2-63-15,0-7-78 0,-13 3-152 16,-7 1-79-16,-6 4-33 0,-7-1-9 0,8 3-18 15,-8 2-498-15,7 2-58 0,0 5 0 0,0-1 0 16,-1 1 0-16,8-1 0 0,-6 0 0 0,12 1 0 16,6-1 0-16,0 1 0 0,8-5 0 0,12 1 0 15,-7 0 0-15,13-1 0 0,1-7 0 0,7 1 0 16,-2-1 0-16,8-3 0 0,-7-4 0 16,7-4 0-16,0 0 0 0,-8 1 0 0,1-5 0 15,-6 1 0-15,-7-5 0 0,0 2 0 0,-13-9 0 16,-6 4 0-16,-1-2 0 0,-12-2 0 0,-1 0 0 15,-12-2 0-15,-7 3 0 0,-1-1 0 16,-5 1 0-16,-7-1 0 0,7 5 0 0,-14 6 0 16,0-3 0-16,7 1 0 0,0-2 0 0,0-3 0 15,-7 9 0-15,7-6-638 0,7 5-762 0,5-4-64 16,15-4 69-16,4 8 165 0,8 0 217 0,8-1 301 16</inkml:trace>
  <inkml:trace contextRef="#ctx0" brushRef="#br0" timeOffset="10952.94">26324 13515 365 0,'32'7'790'0,"1"0"167"0,-13 4 179 15,6 0 161-15,0 1-61 0,-7 2-185 0,7 1-106 16,-6 2-531-16,-7 3-414 0,0 1 0 16,-6 5 0-16,-7-4 0 0,6 1 0 0,0 2 0 15,-6-4 0-15,0 5 0 0,-6-4 0 0,6-3 0 16,-6-1 0-16,6-4 0 0,-7 2 0 0,7-5 0 15,0-4 0-15,0 0 0 0,0-2 0 0,0-5 0 16,0 0 0-16,0-5 0 0,0 2 0 16,0-5 0-16,7-3 0 0,-7-3 0 0,6-1 0 15,8-4 0-15,-8 2 0 0,7-6 0 0,0 2 0 16,0-5 0-16,7 4 0 0,-1-5 0 0,-6 6 0 16,13 2 0-16,-7-3 0 0,1 8 0 0,0-4 0 15,-1 7 0-15,-5-1 0 0,5 5 0 16,-6 3 0-16,6 4 0 0,1 0 0 0,0 4 0 15,6 3 0-15,-1 1 0 0,1 2 0 0,-6 5 0 16,7 4 0-16,-9-5 0 0,2 8 0 0,0-3 0 16,-1-1 0-16,-5 1 0 0,-8-1 0 0,7 3 0 15,-6-5 0-15,-1-2 0 0,-12 1 0 16,6-1 0-16,-14-6 0 0,-6 3-1137 0,8-7-549 16,-1-4 39-16,0 0 173 0,0 7 296 0,7-4 457 15</inkml:trace>
  <inkml:trace contextRef="#ctx0" brushRef="#br0" timeOffset="11346.24">28683 13408 490 0,'0'0'986'0,"6"-4"238"0,-6 4 168 15,7-3 142-15,0 3-163 0,-1-4-266 0,-6 4-1016 16,7 4-89-16,-7-1 0 0,6 1 0 0,7 4 0 15,-6 2 0-15,-1 1 0 0,7 8 0 16,0-1 0-16,0 4 0 0,7 0 0 0,0 4 0 16,-1 3 0-16,7-2 0 0,-6 2 0 0,-1 0 0 15,0 0 0-15,-6-3 0 0,-6-1 0 0,6 1 0 16,1-7 0-16,-8-1 0 0,0-4 0 0,-12-3 0 16,-8-3-27-16,2-5-1399 0,-2-6-101 15,8-5 36-15,-7 2 148 0,0-6 211 0,6-3 329 16,-5 1 376-16</inkml:trace>
  <inkml:trace contextRef="#ctx0" brushRef="#br0" timeOffset="11510.54">28781 13387 304 0,'-7'-30'798'15,"7"1"150"-15,0 3 103 0,-6 4 93 0,6 0-128 16,0 3-277-16,0 2-201 0,0 0-132 16,0 8-95-16,0 1-93 0,6 0-104 0,-6 8-134 15,7 0-143-15,6 4-126 0,0 0-180 0,13-1-202 16,0-3-231-16,13 5-141 0,0-2-4 0,7 3 48 15,5 2 141-15,15 1 186 0,-1-3 240 0</inkml:trace>
  <inkml:trace contextRef="#ctx0" brushRef="#br0" timeOffset="11767.32">29739 13295 145 0,'26'2'666'0,"7"3"192"16,-15-2 155-16,2 1 102 0,-7-1-34 0,-6 1-102 16,-7-4-171-16,-7 0-113 0,-6 4-90 0,-7 0-379 15,2 0-226-15,-2-1 0 0,0 5 0 16,7 3 0-16,0-1 0 0,6 5 0 0,7-1 0 15,0 5 0-15,0-1 0 0,7 1 0 0,12 3 0 16,1 0 0-16,7 4 0 0,-2-4 0 16,1 0 0-16,6-1 0 0,8-1 0 0,-7 1 0 15,6 1 0-15,-7-4 0 0,-6 1 0 0,-6-1 0 16,-1-3 0-16,1 0 0 0,-7-5 0 0,0 2 0 16,-6-1 0-16,-7 0 0 0,-7-4 0 15,1 0 0-15,-14 0 0 0,-6 1 0 0,-7-1 0 16,-5-3 0-16,-2-1 0 0,-12-3 0 0,-13 0 0 15,-7-3 0-15,-6-4-756 0,0-1-890 0,-1-3 2 16,-5 4 124-16,-1 0 256 0,-6-1 406 0,0 1 402 16</inkml:trace>
  <inkml:trace contextRef="#ctx0" brushRef="#br0" timeOffset="12945.96">3492 15284 270 0,'13'-11'799'0,"-6"3"199"0,-1 1 158 16,1-1 146-16,-20 6-51 0,6-6-203 15,0 4-155-15,1 1-419 0,6-1-474 0,0 4 0 16,0 7 0-16,-6 0 0 0,-1 8 0 16,-6 7 0-16,7 3 0 0,-1 2 0 0,7 6 0 15,0-4 0-15,0 7 0 0,7 2 0 16,-1 2 0-16,0 0 0 0,8 0 0 0,-8-3 0 15,7 4 0-15,0-1 0 0,0 0 0 16,0-3 0-16,0 0 0 0,1-7 0 0,-8-5 0 16,0 1 0-16,-12-12 0 0,0 1 0 15,6-8-1205-15,-8-7-257 0,2-4 8 16,-13-6 136-16,6-2 174 0,-7-5 258 0,7-6 329 16</inkml:trace>
  <inkml:trace contextRef="#ctx0" brushRef="#br0" timeOffset="13118.75">3388 15637 473 0,'-13'-12'819'0,"13"-2"156"0,-7 6 120 0,7 1 43 16,0-1-125-16,0 5-238 0,0 3-170 0,7 0-114 16,6 0-85-16,6 3-84 0,14 0-243 15,6 2-79-15,7-2 0 0,6 1 0 16,7 0 0-16,-1 0 0 0,-6 3 0 0,6-3 0 16,-5-1 0-16,-7-6-193 0,-1-1-320 15,-6 0-177-15,7-3-151 0,-20-4-133 0,0 0-91 16,-13-4 24-16,-7 0 73 0,1-3 159 15,0 0 175-15,-7 3 198 0</inkml:trace>
  <inkml:trace contextRef="#ctx0" brushRef="#br0" timeOffset="13696.08">4104 15453 204 0,'-12'-19'568'0,"-2"4"203"16,14-3 130-16,-6 7 39 0,0-3-21 15,6-1-45-15,-7 4-135 0,-6 3-90 0,6 0-49 16,-5 6-45-16,4-2-84 0,2 1-471 16,0 3 0-16,12 3 0 0,0 3 0 15,14 6 0-15,0 7 0 0,6 3 0 0,0 3 0 16,6 8 0-16,-6 4 0 0,1 0 0 15,5 3 0-15,-6 0 0 0,7 1 0 0,-13 2 0 16,6-6 0-16,0 4 0 0,-7-8 0 16,1 0 0-16,0-3 0 0,-1-8 0 15,-6 0 0-15,0-8 0 0,-7-3 0 0,1 0 0 16,0-7 0-16,-1-1 0 0,-6-6 0 0,6-5 0 16,1 1 0-16,0-8 0 0,6-2 0 15,-7-2 0-15,8-4 0 0,-2 2 0 16,-6-6 0-16,8 6 0 0,-8-1 0 0,7-1 0 15,1 5 0-15,-8 4 0 0,0 3 0 16,0-1 0-16,2 9 0 0,-2-1 0 0,7 4 0 16,0 4 0-16,6 3 0 0,1 4 0 15,6 4 0-15,0 1 0 0,7 5 0 0,-1-3 0 16,7 1 0-16,7-2 0 0,0-1 0 16,0-2 0-16,-1-3 0 0,1-4 0 0,-7 4 0 0,-1-7 0 15,-5-4 0-15,-1 0 0 0,1-4 0 0,-7-2 0 16,0-1 0-16,1-5 0 0,-7-3 0 0,-2 1 0 15,-4-5 0-15,-8 2 0 0,1-2 0 0,-7-4 0 16,-7 1 0-16,1 0 0 0,0 1 0 0,-2 2 0 16,-10-3 0-16,4 4 0 0,-12-1 0 0,7 5 0 15,-1-1 0-15,0 1 0 0,1 6 0 0,-1 1 0 16,0 3 0-16,1 0 0 0,-7 8 0 0,6-4 0 16,-6 7 0-16,1 5 0 0,5-2 0 0,7 5 0 15,13 3 0-15,0 1 0 0,0 3 0 16,19 0 0-16,1-4 0 0,13 4 0 0,5 0 0 15,1-4 0-15,7 1 0 0,-1-1 0 0,2-3 0 16,-1 4 0-16,11-9 0 0,-4 5 0 0,-7-4 0 16,5 1 0-16,2-5 0 0,-7-5 0 0,-1 2 0 0,1 0-2 15,-1-4-1403-15,1-4-108 0,-1-2 25 0,2 1 146 16,-2 3 201-16,7-3 312 0,-7 2 388 0</inkml:trace>
  <inkml:trace contextRef="#ctx0" brushRef="#br0" timeOffset="14152.87">7923 15519 166 0,'6'-8'716'0,"1"5"175"0,0-5 118 0,-14 1 106 16,0 0-64-16,-5-1-162 0,-8 5-156 0,1-4-85 16,-7 0-43-16,-7 3-237 0,-7 0-368 0,-5-4 0 0,-1 4 0 15,-5 4 0-15,-2-3 0 0,7 6 0 0,1-3 0 16,-1 8 0-16,7-4 0 0,13 4 0 16,-7-1 0-16,7 3 0 0,14-2 0 0,-2 3 0 0,21 3 0 15,0-3 0-15,5 4 0 0,14 0 0 0,1-1 0 16,5 2 0-16,14-2 0 0,-1 1 0 0,1-1 0 15,0 1 0-15,6-1 0 0,-7 1 0 0,-5-1 0 16,-8-2 0-16,1 2 0 0,-7-3 0 0,-7 0 0 16,-5 1 0-16,-2-5 0 0,-12 4 0 0,0 1 0 15,-12-6 0-15,-2 5 0 0,-12 1 0 0,-7-5 0 0,-6 0 0 16,-7 0 0-16,1 1 0 0,-1-1 0 0,-5-3 0 16,-2 4 0-16,1-6 0 0,13-2 0 0,-6 0 0 15,5 0 0-15,1 0 0 0,7 0 0 0,6 0 0 16,-1-2 0-16,9-3 0 0,4 2 0 0,8-5 0 15,6 1 0-15,6 0 0 0,0-4 0 0,14 4 0 16,13-5-818-16,6 1-360 0,13 0-134 0,13 1 23 16,0-2 121-16,14 1 154 0,5 5 229 0,8-3 271 15</inkml:trace>
  <inkml:trace contextRef="#ctx0" brushRef="#br0" timeOffset="14547.34">8626 15651 95 0,'39'-4'689'0,"1"1"196"0,-7-4 135 0,-7 3 117 0,-7-4-39 16,-12 1-127-16,-1 0-167 0,-12 3-99 0,-8-4-57 15,-12 5-509-15,-6-5-139 0,-1 5 0 0,-12-5 0 16,-7 8 0-16,-1 0 0 0,-5 0 0 0,-1 5 0 16,0-2 0-16,0 3 0 0,8 2 0 0,-1 4 0 15,5 2 0-15,9-2 0 0,5 2 0 0,7 4 0 16,7-4 0-16,-1 5 0 0,20-1 0 0,0-3 0 0,6 4 0 16,8 0 0-16,5-5 0 0,7 1 0 0,7-1 0 15,5-3 0-15,-4-4 0 0,5 4 0 0,0-4 0 16,-1-2 0-16,2-3 0 0,-1-2 0 0,-6-2 0 15,-1-3 0-15,1-2 0 0,-7-4 0 0,0 4 0 16,0-4 0-16,-7-3 0 0,1-1 0 0,-6 1 0 16,-2-5 0-16,-6 0 0 0,1 4 0 0,6-3 0 15,-13-1 0-15,7 5 0 0,-7-1 0 0,0 5 0 0,0-1 0 16,0 0 0-16,0 0 0 0,0 7 0 16,0-4 0-16,0 5 0 0,6 3 0 0,-6-5 0 0,6 5 0 15,-6 5 0-15,8-5 0 0,-8 7 0 0,12 1 0 16,2-1 0-16,-2 4 0 0,1 0 0 0,1 3 0 15,-2 1 0-15,8-1 0 0,-7 5 0 0,-6-1 0 16,12-3 0-16,-5 0 0 0,4-4 0 0,-4 1 0 16,-1-2 0-16,-13-3 0 0,13 1-878 0,0-4-459 15,-7-4-65-15,14-4 66 0,-14-4 151 0,7 5 213 16,7-5 254-16</inkml:trace>
  <inkml:trace contextRef="#ctx0" brushRef="#br0" timeOffset="15349.16">9089 15614 576 0,'0'-3'797'0,"7"-1"142"15,-7 0 105-15,6 0-38 0,-6 1-116 0,7 3-178 16,-1 3-106-16,-6 1-60 0,6 0-37 0,2 3-28 16,-2 4-396-16,7 1-85 0,-6-2 0 0,-1 1 0 15,7 7 0-15,-7 1 0 0,8-5 0 0,-8 6 0 0,8-3 0 16,-2 2 0-16,-5 3 0 0,-1-5 0 16,-6-1 0-16,7-2 0 0,-7 2 0 0,6-7 0 0,-6 3 0 15,7-4 0-15,-7-5 0 0,6 1 0 0,0 0 0 16,-6-4 0-16,0-4 0 0,0 0 0 0,8-3 0 15,-8-1 0-15,6-2 0 0,-6-2 0 0,6 1 0 16,8-3 0-16,-8-2 0 0,7-1 0 0,-7 3 0 16,14-1 0-16,-7-5 0 0,6 6 0 0,-5-1 0 15,-1 4 0-15,7 4 0 0,-8-4 0 0,1 4 0 16,7 3 0-16,0 1 0 0,-8 3 0 0,8 0 0 0,-1 3 0 16,-5 4 0-16,5 0 0 0,-6 5 0 0,0 2 0 15,0-3 0-15,-6 4 0 0,5 0 0 0,2-4 0 16,-8 3 0-16,0 1 0 0,2-3 0 0,-2-2 0 15,7-2 0-15,-13-1 0 0,6 0 0 0,-6-3 0 16,0 0 0-16,0-4 0 0,7 0 0 0,-7-4 0 16,7 0 0-16,-7-3 0 0,6 0 0 0,-6-1 0 15,6-2 0-15,0-5 0 0,2 3 0 0,-2-2 0 0,7-4 0 16,-6 4 0-16,-1-2 0 0,7 1 0 16,-7 0 0-16,8 1 0 0,-2 3 0 0,2 0 0 0,-8 4 0 15,7 0 0-15,-6-1 0 0,-1 8 0 0,1-3 0 16,-1 6 0-16,0-3 0 0,8 8 0 0,-1-4 0 15,0 6 0-15,6 5 0 0,1-4 0 0,0 7 0 16,-1 0 0-16,1-3 0 0,6 4 0 0,-7-1 0 16,1-4 0-16,0 5 0 0,-2-4 0 0,-4-1 0 15,5-3 0-15,-5-3 0 0,-2 2 0 0,8-3 0 16,-7-3 0-16,0 0 0 0,0 0 0 0,7-4 0 16,0-4 0-16,-1 0 0 0,7 0 0 0,-6 2 0 15,5-5 0-15,1-1 0 0,-6-3 0 0,6 0 0 16,7 0 0-16,-7-4 0 0,-7 0 0 0,7 4 0 15,-6-3 0-15,6-2 0 0,-13 2 0 0,7-1 0 16,-8 1 0-16,2-5 0 0,-1 5 0 0,-7-4 0 16,1-1 0-16,-7 1 0 0,0-1 0 0,0 1 0 15,-7 0 0-15,1-1 0 0,-1 2 0 0,-13-2 0 16,8 4 0-16,-8 1 0 0,1 3 0 0,-7-1 0 16,6 1 0-16,-6 7 0 0,-7 0 0 0,1 2 0 15,-1 4 0-15,1 2 0 0,-1 7 0 0,-6 1 0 16,19-2 0-16,0 5 0 0,8 4 0 0,-2 0 0 15,2 2 0-15,-8 1 0 0,13 4 0 0,7-4 0 16,7 0 0-16,6 0 0 0,6 0 0 0,1 0 0 16,6-4 0-16,1 0 0 0,5 1 0 0,7-4 0 15,-7-5 0-15,7 5 0 0,-5-3 0 0,-2-5 0 16,-7 0 0-16,9-3 0 0,-2-4 0 0,-5 0 0 16,-8 0 0-16,-13-8 0 0,1 5-1127 0,-1-8-473 15,13 0 28-15,-5 3 150 0,6 2 241 16,5-2 357-16,21 4 387 0</inkml:trace>
  <inkml:trace contextRef="#ctx0" brushRef="#br0" timeOffset="16034.06">12719 15706 339 0,'20'-11'810'0,"-8"-1"169"0,-5 5 123 15,-1-7 115-15,-6 3-117 0,-6-3-222 0,-7 2-132 16,7-2-75-16,-14-6-322 0,0 6-349 16,-13-1 0-16,1 1 0 0,-13 3 0 0,-1 0 0 15,-7 4 0-15,2 4 0 0,-8-2 0 0,0 2 0 16,1 6 0-16,5 2 0 0,-5-2 0 0,6 4 0 15,6 8 0-15,7-4 0 0,0 7 0 0,13 0 0 16,6 1 0-16,0 3 0 0,14 0 0 0,6 0 0 16,6 0 0-16,14 3 0 0,-7-2 0 0,13-5 0 15,-6 0 0-15,12 1 0 0,-5-5 0 0,5-3 0 16,1 0 0-16,-7-3 0 0,6 0 0 0,1-6 0 16,-1-2 0-16,1-2 0 0,-1-3 0 0,1-6 0 15,-7 0 0-15,0 0 0 0,-6-7 0 0,6-1 0 16,-13 2 0-16,13-6 0 0,-13-3 0 0,7 4 0 15,-8-3 0-15,2 0 0 0,-1 2 0 0,-7 5 0 16,1-4 0-16,-1 7 0 0,1 1 0 0,-7 2 0 16,6 5 0-16,0 0 0 0,-6 4 0 0,8-2 0 15,-8 5 0-15,6 5 0 0,-6 1 0 0,6 5 0 16,8 1 0-16,-1 2 0 0,-1 4 0 16,2 1 0-16,5-1 0 0,1 1 0 0,-1-1 0 15,0 4 0-15,1-4 0 0,-7 0 0 0,13 2 0 16,-6-3 0-16,6-2 0 0,0-1 0 0,-7 1 0 15,1-3 0-15,-7-2 0 0,7-2 0 0,-14-1 0 16,-6-7 0-16,0 0 0 0,6 0-1179 0,2-7-263 16,4-4-8-16,2 4 119 0,5-8 176 0,1 1 274 15,6-1 308-15</inkml:trace>
  <inkml:trace contextRef="#ctx0" brushRef="#br0" timeOffset="16314.74">13520 15500 85 0,'7'-10'686'16,"-1"-2"203"-16,-6 2 143 0,0 3 134 0,-6-1-20 15,-8 0-120-15,-4 4-174 0,-2 1-109 0,-7-1-177 16,-5 0-566-16,-1 4 0 0,1 4 0 0,-7 0 0 16,6-1 0-16,7 9 0 0,0-2 0 0,6 2 0 15,0-1 0-15,14 3 0 0,6 2 0 0,6 1 0 16,14-2 0-16,0 3 0 0,6 4 0 16,13-3 0-16,0-1 0 0,0 1 0 0,7-1 0 15,-7 0 0-15,-7-3 0 0,1 3 0 0,-1-2 0 16,-12-2 0-16,6 1 0 0,-13-5 0 0,1 1 0 15,-8 0 0-15,-6-3 0 0,-6 3 0 0,-14-4 0 16,1 0 0-16,-7-3 0 0,-7 3 0 0,-7-3 0 16,-5 3 0-16,-1-2 0 0,1-3 0 0,-7-2 0 15,-7 0 0-15,6-2 0 0,2-6-430 0,-1 0-1169 16,-1-6-21-16,2 3 96 0,11-4 226 0,1 4 311 16,13 1 424-16</inkml:trace>
  <inkml:trace contextRef="#ctx0" brushRef="#br0" timeOffset="16718.68">15162 15383 303 0,'-7'-12'848'0,"1"2"219"16,6 6 169-16,0-7 146 0,6 5-70 0,1-2-219 15,6 1-166-15,-6 2-904 0,-1 2-23 0,8 3 0 16,-8 0 0-16,0 8 0 0,8-1 0 15,-2 7 0-15,8 5 0 0,-1-1 0 16,1 8 0-16,6-1 0 0,7 4 0 0,-7 1 0 0,6-1 0 16,7 1 0-16,0 3 0 0,1-4 0 0,-1 4 0 15,0-4 0-15,-7 1 0 0,-6-5 0 0,0 5 0 16,-6-8 0-16,-7-1 0 0,1-2 0 0,-14-8 0 16,-14 0 0-16,1-4-710 0,0-7-777 0,-13 5-30 15,0-10 94-15,6-2 199 0,1 0 284 0,0-4 304 16</inkml:trace>
  <inkml:trace contextRef="#ctx0" brushRef="#br0" timeOffset="16882.59">15267 15695 208 0,'-20'0'723'0,"1"-4"182"0,5 4 118 15,8 0 77-15,6 0-134 0,6-4-203 0,-6 4-189 16,14 0-140-16,5 0-94 0,1 4-67 0,12-4-54 16,1 4-67-16,13-4-57 0,-1 3-38 0,7 1-23 15,1-4-27-15,-2 0-56 0,1 0-95 0,1 0-114 16,-8-7-113-16,-19 7-169 0,-6-8-174 0,6-3-189 15,-13 4-110-15,19-4-1 0,-5 0 52 0,-1 1 140 16,-14-5 174-16,-5 0 225 0</inkml:trace>
  <inkml:trace contextRef="#ctx0" brushRef="#br0" timeOffset="17467.71">15834 15390 538 0,'-8'-14'787'16,"2"-1"138"-16,0 4 112 0,0 1 15 0,-8 2-66 15,8 1-151-15,-7-1-96 0,6 4-58 0,7 0-70 16,7 0-611-16,-1 4 0 0,7 0 0 0,1 4 0 15,-2 4 0-15,8 7 0 0,-1-1 0 16,1 5 0-16,6 6 0 0,-6 1 0 0,5 3 0 16,-5 1 0-16,0 3 0 0,-1 0 0 0,7 3 0 15,-6 1 0-15,-7 0 0 0,0-5 0 0,0 2 0 16,-7-1 0-16,1-4 0 0,0 1 0 0,-1-8 0 16,-6-1 0-16,0-2 0 0,0-4 0 0,0-5 0 15,0-2 0-15,0-4 0 0,0-1 0 0,0-3 0 16,6 0 0-16,1-7 0 0,-7-1 0 0,7-2 0 15,-1-1 0-15,1-5 0 0,6 2 0 0,0-4 0 16,-1 0 0-16,8-4 0 0,0 0 0 0,6 3 0 16,-7-3 0-16,7 7 0 0,1-3 0 0,-7 3 0 15,-2 5 0-15,2-2 0 0,-1 5 0 0,-5 4 0 16,-2-1 0-16,8 4 0 0,-7 4 0 16,13-1 0-16,-6 4 0 0,6 1 0 0,1 3 0 15,-1-1 0-15,-1 5 0 0,7 0 0 0,1 1 0 0,0-2 0 16,0-3 0-16,-8 0 0 0,9-1 0 0,-2-2 0 15,1-4 0-15,-1 3 0 0,-6-7 0 16,7 0 0-16,-7 0 0 0,7-7 0 0,-7-1 0 16,-1 2 0-16,1-9 0 0,-6 0 0 0,0 1 0 15,-7-6 0-15,-7 2 0 0,-6 0 0 0,0-4 0 16,-6 0 0-16,-7 0 0 0,-7 0 0 0,0-1 0 16,-6 6 0-16,1-2 0 0,-1 1 0 0,-7 7 0 15,7 0 0-15,0 0 0 0,-1 4 0 0,1 2 0 16,-6 5 0-16,-1 5 0 0,7 2 0 0,-6 4 0 15,5 0 0-15,1 3 0 0,14 5 0 0,5-1 0 16,7 4 0-16,7-1 0 0,5 2 0 16,8 0 0-16,13 2 0 0,5-4 0 0,8 2 0 0,7 0 0 15,6-2 0-15,6-6 0 0,0 3 0 0,0-7 0 16,6-1 0-16,1-2 0 0,-13 0 0 0,12-1 0 16,-12-7 0-16,-7-4-1160 0,13-3-572 0,-13-5 47 15,0-2 178-15,13 3 338 0,14-3 510 0</inkml:trace>
  <inkml:trace contextRef="#ctx0" brushRef="#br0" timeOffset="18551.18">19750 15126 437 0,'6'-11'781'0,"-6"0"139"0,6 0 106 0,-6 4 50 16,7-1-105-16,-7 1-185 0,6 2-108 0,-6-1-55 16,0 6-53-16,0 0-247 0,7 0-323 15,-7 0 0-15,7 6 0 0,-1 6 0 0,-6 7 0 16,6 3 0-16,-6 7 0 0,8 4 0 0,-8 4 0 15,6 3 0-15,-6 7 0 0,6-2 0 0,-6 3 0 16,6-5 0-16,1 6 0 0,0-6 0 0,-1-2 0 16,7-4 0-16,-7-1 0 0,2-7 0 0,-2 1 0 15,-6-7 0-15,6-2 0 0,-6-6 0 0,0-1 0 16,0-6 0-16,0-1 0 0,0 1 0 0,0-8 0 16,-6 0 0-16,0-4 0 0,-14-4 0 0,7 1 0 15,-7-3 0-15,0-5 0 0,-6 0 0 0,7-4 0 16,-7 1 0-16,-7-1 0 0,7 1 0 15,0 0 0-15,-6 0 0 0,-1-4 0 0,1 7 0 16,-1-4 0-16,1 8 0 0,5-3 0 0,1 7 0 0,0-1 0 16,7 1 0-16,-1 3 0 0,-6 0 0 0,6 4 0 15,1 4 0-15,-1 0 0 0,8 3 0 0,-8 1 0 16,7 2 0-16,-1 5 0 0,8 0 0 16,6-1 0-16,6 1 0 0,1 0 0 0,0 0 0 15,12-1 0-15,-5 1 0 0,12-1 0 0,-7 1 0 16,7-4 0-16,0 0 0 0,-6 0 0 0,5 0 0 15,1 1 0-15,1-5 0 0,-1-4 0 0,-6 4 0 16,-1-3 0-16,1 0 0 0,6 0 0 0,-7-4 0 16,-6-4 0-16,7 0 0 0,-7 0-1091 0,7-6-378 15,-1 3-13-15,0-8 107 0,1 3 191 0,13 1 290 16,6 0 348-16</inkml:trace>
  <inkml:trace contextRef="#ctx0" brushRef="#br0" timeOffset="18768.97">20101 15486 57 0,'0'0'671'16,"0"4"209"-16,0-4 153 0,6 0 124 0,-6 3-20 16,8-3-140-16,-8 4-161 0,0-1-100 0,6 1-59 15,-6 3-667-15,6-2-10 0,-6 5 0 0,13 1 0 16,-6 0 0-16,0 0 0 0,5 4 0 16,-5-1 0-16,6-3 0 0,0 4 0 0,-6 4 0 15,-1-5 0-15,7 1 0 0,-7-1 0 0,1 1 0 16,0 0 0-16,5-4 0 0,-4 1 0 0,-2-3 0 15,-6-1 0-15,6-4 0 0,-6 0-1148 0,7-8-332 16,6 0-3-16,-7-4 126 0,1-1 190 0,5-3 287 16,-4-3 344-16</inkml:trace>
  <inkml:trace contextRef="#ctx0" brushRef="#br0" timeOffset="18917.97">20231 15394 221 0,'-19'-11'732'0,"6"-7"146"0,0 3 96 16,0-1 73-16,0 7-129 0,7-7-259 0,-1 9-214 15,7 0-135-15,0-1-88 0,0 5-79 0,7-1-112 16,12 0-116-16,-6 4-116 0,7 0-187 0,12 0-220 16,1 0-270-16,-1 0-97 0,1 0-7 15,0 0 51-15,5 0 155 0,2 8 202 0</inkml:trace>
  <inkml:trace contextRef="#ctx0" brushRef="#br0" timeOffset="19236.2">20903 15357 77 0,'13'12'675'0,"-1"2"184"0,8 4 128 15,-13-3 132-15,6-1 0 0,0 5-118 0,0 0-151 16,0-1-83-16,0 0-39 0,7 4-719 0,-7-3-9 16,6 2 0-16,1 1 0 0,-1 1 0 0,1-1 0 15,6-1 0-15,-6-2 0 0,-1-1 0 0,1-3 0 16,-8-1 0-16,2 1 0 0,-8-4 0 0,7-3 0 16,-6-1 0-16,-1-3 0 0,1-1 0 0,-7 2 0 15,0-5 0-15,0-5 0 0,-7 2 0 0,-6-4 0 16,0-5 0-16,1-3 0 0,-8 1 0 0,0-1 0 15,1-4 0-15,-1-2 0 0,0-4 0 0,1-1 0 16,6 0 0-16,0-4 0 0,-1 1 0 0,14 3 0 16,0 1 0-16,0-5 0 0,14 4 0 15,-1 1 0-15,0 2 0 0,13 6 0 0,-7-3 0 16,7 3 0-16,1 2 0 0,11 0 0 0,-5 4 0 16,0 4 0-16,-1 3 0 0,-6 1-249 0,0-1-1209 15,1 4-75-15,5-4 54 0,-12 4 185 16,6 4 239-16,-7 3 309 0</inkml:trace>
  <inkml:trace contextRef="#ctx0" brushRef="#br0" timeOffset="19549.95">21658 15434 525 0,'14'19'782'15,"-2"-4"127"-15,-4-1 85 0,4-6-2 0,1-1-84 16,0-4-169-16,0 5-94 0,1-5-44 0,5 2-14 16,7-2-78-16,0-6-509 0,7 3 0 0,-1-5 0 15,1-2 0-15,-7 3 0 0,0-3 0 16,6 0 0-16,-5-4 0 0,-7 4 0 0,-2-8 0 15,-4 3 0-15,-8 1 0 0,-6 0 0 0,0 1 0 16,-6-5 0-16,-8 4 0 0,-4 4 0 0,-2-4 0 16,0 3 0-16,-6 5 0 0,0-1 0 0,-6 4 0 15,-2 0 0-15,9 4 0 0,-7 3 0 0,-2 1 0 16,2 6 0-16,-1 1 0 0,7-1 0 16,1 4 0-16,5 5 0 0,0-1 0 0,14-4 0 15,-7 5 0-15,13 2 0 0,6-7 0 0,1 5 0 16,5-2 0-16,8-2 0 0,0-4 0 0,12 2 0 15,1-5 0-15,0 2 0 0,-1-3 0 0,14-4 0 16,-7 1 0-16,0-5 0 0,7-3 0 0,-7 0 0 16,-7 0 0-16,1-3 0 0,-1-8-1307 0,1-1-226 15,6 2 28-15,-6-1 148 0,0 0 205 0,5 0 306 16,7-4 396-16</inkml:trace>
  <inkml:trace contextRef="#ctx0" brushRef="#br0" timeOffset="19820.49">22870 15350 650 0,'8'-10'907'0,"-8"2"195"0,0 1 172 16,0 2 47-16,0 2-92 0,-8-1-179 0,-4 0-392 15,-8 4-658-15,-5 8 0 0,-15 0 0 0,7 1 0 16,-6-1 0-16,1 0 0 0,-2 3 0 16,7 4 0-16,1-1 0 0,6 5 0 0,7-2 0 15,-1 2 0-15,7 4 0 0,6-5 0 0,7 4 0 16,7-4 0-16,6 4 0 0,-1-4 0 0,15 1 0 15,-1-5 0-15,6 1 0 0,1 0 0 0,7-4 0 16,-2 0 0-16,1-4 0 0,7 1 0 0,-7-1 0 16,6-4 0-16,1-3 0 0,-1 0 0 0,-5-3 0 15,-7-4 0-15,-7-5 0 0,-7 2-998 0,1-9-430 16,6 5-25-16,-13-6 96 0,6-1 175 0,0 3 264 16,1-4 298-16</inkml:trace>
  <inkml:trace contextRef="#ctx0" brushRef="#br0" timeOffset="20058.98">23281 15001 337 0,'-6'-15'861'0,"6"5"214"0,0 2 174 0,-6 1 142 15,6 3-90-15,0-3-239 0,0 7-162 0,0 0-885 16,0 7-15-16,-8 8 0 0,-4-1 0 16,5 8 0-16,7 7 0 0,-7 5 0 0,7 3 0 15,-6 3 0-15,6 4 0 0,0 0 0 0,6 4 0 16,1-4 0-16,0-1 0 0,5-2 0 0,-4 0 0 15,4-4 0-15,-5-1 0 0,-1-3 0 0,1-4 0 16,-1-3 0-16,1 0 0 0,-7-4 0 0,6-8 0 16,-6 1 0-16,0-4 0 0,0 0 0 0,-6-7 0 15,-7-1-432-15,6-6-1034 0,1-5-58 0,6-3 60 16,0 0 188-16,0 0 256 0,6-3 327 0</inkml:trace>
  <inkml:trace contextRef="#ctx0" brushRef="#br0" timeOffset="20207.09">23288 15490 64 0,'-7'-8'683'0,"14"1"183"0,-7 0 112 0,6-4 73 16,7-5-58-16,0 5-180 0,7 0-224 0,0 4-152 16,5-4-93-16,1 4-65 0,7 3-72 0,-1 1-82 15,8-1-72-15,-7 4-95 0,-1-4-124 0,1 1-120 16,-7 3-211-16,0-5-260 0,-1-1-258 16,-5 2-82-16,0-3 28 0,-7 3 71 0,7 0 184 15,-8-2 247-15</inkml:trace>
  <inkml:trace contextRef="#ctx0" brushRef="#br0" timeOffset="20437.27">23920 15287 136 0,'0'0'744'0,"12"4"191"0,-12-4 155 0,8 4 130 0,-8-1-22 16,6 4-124-16,-6 1-167 0,13-1-81 16,-7 1-765-16,1 6-61 0,-1 1 0 0,-6-1 0 15,7 5 0-15,-7 0 0 0,13-2 0 0,-13 6 0 16,7-2 0-16,-1 2 0 0,-6-5 0 0,6 4 0 15,-6-3 0-15,7-1 0 0,0 0 0 0,-1-3 0 16,-6 4 0-16,6-4 0 0,-6-5 0 0,7 1 0 16,-7-3 0-16,6-5 0 0,-6 4 0 0,-6-3 0 15,6-4-350-15,0-4-1044 0,0-3-85 0,0-4 40 16,0 0 166-16,-7 1 204 0,1-9 293 0</inkml:trace>
  <inkml:trace contextRef="#ctx0" brushRef="#br0" timeOffset="20583.18">24161 15170 398 0,'12'-22'797'0,"2"0"127"0,-1 8 71 16,-7-1 14-16,8 1-214 0,-2 6-310 15,-4-1-207-15,-2 3-126 0,0 6-90 0,7 0-77 16,0 0-101-16,0 6-173 0,7-1-222 0,0-1-266 16,-1 4-120-16,1-5-37 0,6 4 40 0,0 4 139 15,-1-3 204-15</inkml:trace>
  <inkml:trace contextRef="#ctx0" brushRef="#br0" timeOffset="20904.24">24949 15184 213 0,'13'8'721'0,"-6"-5"167"0,-7 6 112 0,0-6 110 0,-13 3-58 15,-7 6-140-15,-5 3-125 0,5-1-80 0,-7 1-41 16,15 7-531-16,-8-4-135 0,7 7 0 16,0-2 0-16,6 3 0 0,1 3 0 0,6-3 0 15,13-1 0-15,-7 2 0 0,8-6 0 0,5 1 0 16,-6-3 0-16,7-5 0 0,5 5 0 0,8-8 0 15,-7 0 0-15,6-4 0 0,1-3 0 0,7-4 0 16,-8 0 0-16,7-4 0 0,-6-3 0 0,-1-1 0 16,-6-6 0-16,1-1 0 0,-8-3 0 0,-6-1 0 15,-7-3 0-15,-6 4 0 0,-6-7 0 0,-7 2 0 16,-6 2 0-16,-1-2 0 0,-13-2 0 0,-6 6 0 16,0-4 0-16,0 6 0 0,-6 2 0 15,6 4 0-15,-1 0 0 0,1 0 0 0,0 4 0 16,7-1 0-16,6 2 0 0,6 1 0 0,-6 2 0 15,13-1 0-15,-7 4-504 0,14-3-498 16,12-5-114-16,0-4-93 0,8 6 58 0,6-1 98 16,-1 7 166-16,7-5 186 0,0 2 215 0</inkml:trace>
  <inkml:trace contextRef="#ctx0" brushRef="#br0" timeOffset="21370.36">25060 15195 288 0,'33'9'673'0,"-1"-6"155"16,-5 1 97-16,-2-2 1 0,1-2-56 15,7 5-82-15,-13 2-131 0,6-3-51 0,0 3-1 16,0 0 4-16,7-2-193 0,5 1-416 0,1 2 0 15,0-1 0-15,-5 4 0 0,-9 0 0 0,1 3 0 16,-6-2 0-16,0 5 0 0,-8-1 0 16,1-1 0-16,-6 3 0 0,6-3 0 0,-7 3 0 15,-6-4 0-15,8 5 0 0,-8 0 0 0,6-5 0 16,-6 1 0-16,0-4 0 0,0 0 0 0,0-4 0 16,0 0 0-16,0 1 0 0,-6-4 0 0,6-1 0 15,0-3 0-15,0 4 0 0,0-4 0 0,-8-4 0 16,8 1 0-16,-6-1 0 0,0-4 0 0,-1 1 0 15,0-3 0-15,1-2 0 0,6-2 0 0,0-6 0 16,6 3 0-16,1-2 0 0,6 1 0 0,1-4 0 16,-2-1 0-16,14 2 0 0,-7 3 0 0,7-5 0 15,1 9 0-15,-7-5 0 0,6 8 0 0,0 0 0 16,-7 5 0-16,7 1 0 0,0 2 0 16,-6 3 0-16,-1 0 0 0,1 3 0 0,6 2 0 15,-7 5 0-15,7-3 0 0,-6 8 0 0,-1 0 0 16,7 3 0-16,-12 3 0 0,-1-1 0 0,0 2 0 15,0 3 0-15,7-2 0 0,-8-2 0 0,2 2 0 16,-2-1 0-16,1-1 0 0,1-2 0 16,5 3 0-16,-12-8 0 0,5 5 0 0,-5-8 0 15,6 0 0-15,-6 0 0 0,-1-4 0 0,-6 1 0 16,6-4 0-16,-6-1 0 0,0 1 0 0,0-4 0 16,-6 0 0-16,6 0 0 0,-6-4 0 0,-1 1 0 15,-6-1 0-15,0-4 0 0,-13-6 0 0,0-1-303 16,-7-4-1390-16,1 1-8 0,6 0 110 0,13-4 264 15,19 7 369-15,27-3 449 0</inkml:trace>
  <inkml:trace contextRef="#ctx0" brushRef="#br0" timeOffset="21887.67">28286 15394 79 0,'12'-11'648'15,"2"-1"185"-15,-2 2 128 0,-5 3 115 0,0-5-38 16,-7 2-77-16,0 3-130 0,-7-1-65 16,-6-4-30-16,7 5-474 0,-8 0-262 0,-12 0 0 15,1 3 0-15,-15 4 0 0,-5 4 0 0,-7-1 0 16,-1 5 0-16,2 2 0 0,-2 10 0 0,7-5 0 16,14 2 0-16,-1 2 0 0,21 3 0 0,5-1 0 15,14 1 0-15,11-2 0 0,15 1 0 0,13 1 0 16,-1-7 0-16,8 3 0 0,5-7 0 0,1 0 0 15,0 0 0-15,-7-7 0 0,0-1 0 0,-6-3 0 16,-1 0 0-16,-5-7 0 0,-8-1 0 16,-13 1 0-16,1-3 0 0,-7-2 0 0,-13-5 0 15,-7 1 0-15,-5-2 0 0,-8-1 0 0,7 1 0 16,-13-1 0-16,0 2 0 0,6-2 0 0,-5 0 0 16,-2 5 0-16,7 3 0 0,-6-3 0 0,14 7 0 15,-2-5 0-15,-5 4 0 0,6 5 0 16,0-1 0-16,7 1-1243 0,18-5-373 0,8 1 42 15,13 3 173-15,5-3 255 0,9 3 358 0,-2 1 370 16</inkml:trace>
  <inkml:trace contextRef="#ctx0" brushRef="#br0" timeOffset="22371.38">29100 15166 29 0,'33'-11'642'0,"6"0"179"0,-1 0 116 0,2-3 92 15,-1-1-27-15,0-3-110 0,-7-2-168 0,-12 3-80 16,6-2-31-16,-13-3-15 0,1 5-338 0,-14-2-260 15,0-3 0-15,-8 8 0 0,-4-6 0 16,5 5 0-16,-6 5 0 0,0-1 0 0,0 0 0 16,-6 4 0-16,-1 3 0 0,-6 0 0 0,-1 4 0 15,2 0 0-15,-7 4 0 0,-2 3 0 0,-5 4 0 16,7 4 0-16,-7 3 0 0,7 1 0 16,-1 7 0-16,7 3 0 0,0 0 0 0,12 4 0 15,1 5 0-15,7 1 0 0,6 2 0 0,6 3 0 16,1-1 0-16,6 5 0 0,6-4 0 0,-5 1 0 15,-2-6 0-15,2 5 0 0,-1-6 0 0,-7-1 0 16,0-5 0-16,2 2 0 0,4-8 0 16,-12-1 0-16,7-7 0 0,-7-3 0 0,0-1 0 0,0-6 0 15,0-1 0-15,0-2 0 0,0-3 0 0,0-2 0 16,0-2 0-16,-7-3 0 0,7-2 0 16,-12-1 0-16,4 1 0 0,8-4 0 0,-6 0 0 15,6-3 0-15,-6 2 0 0,6 2 0 0,6-5 0 16,0 4 0-16,2 0 0 0,4 0 0 0,2 0 0 15,-2 0 0-15,15 3 0 0,5 1 0 0,1 0 0 16,-1 3 0-16,14 1 0 0,-1 3 0 0,1 0 0 16,12 3 0-16,-5-3 0 0,-7 4 0 0,5 3 0 15,2-4 0-15,-7 1 0 0,-8 4 0 0,1 0 0 16,1-5 0-16,-7 3 0 0,-8-1 0 0,-5-2 0 16,0-3 0-16,-8 4 0 0,-12-4 0 0,0 4 0 15,0-4 0-15,-12 0 0 0,-15 0 0 0,-5-4 0 16,-7 0-928-16,-7 1-724 0,1-5 25 0,-14 8 147 15,-7 0 259-15,-5 3 400 0,-20 5 385 0</inkml:trace>
  <inkml:trace contextRef="#ctx0" brushRef="#br0" timeOffset="23622.74">6483 16852 112 0,'33'2'627'0,"-1"-2"172"16,1 4 122-16,-1-4 53 0,7 0-57 0,-6 0-94 15,-7 0-155-15,0 0-63 0,-13 0-27 0,7 0-2 16,-8-4-13-16,8 4-535 0,-14 0-28 0,8 0 0 15,-8 4 0-15,1-4 0 0,-1 0 0 0,1-4 0 16,-14 4 0-16,1-2 0 0,-13 2 0 0,-7-5 0 16,-7 5 0-16,-7 0 0 0,-5-3 0 0,-7 3 0 15,-13 0 0-15,6 0 0 0,-12 0 0 0,-2-4 0 16,2 4 0-16,6 0 0 0,0-3 0 0,13 3 0 0,-1 0 0 16,8-4 0-16,5 4 0 0,8-4 0 0,6 4 0 15,0 0 0-15,6-4 0 0,8 4 0 0,5 0 0 16,-6 0 0-16,7 0 0 0,-2 0 0 0,2 0 0 15,6 0 0-15,-6 0 0 0,6 0 0 0,0 4 0 16,0-4 0-16,0 0 0 0,0 0 0 0,0 4 0 16,0-4 0-16,0 4 0 0,6-1 0 0,-6 4 0 15,6 0 0-15,-6 1 0 0,8 7 0 0,-8-1 0 16,12 5 0-16,-5 0 0 0,0 6 0 0,-1 1 0 16,0 7 0-16,1-1 0 0,6 5 0 0,-6 7 0 15,5 4 0-15,2 4 0 0,-2 2 0 0,2 5 0 16,5-4 0-16,-5 3 0 0,4-5 0 15,-4 1 0-15,5-6 0 0,-5 0 0 0,-2-8 0 16,8 1 0-16,-14-8 0 0,1-4 0 0,-1-7 0 16,1-3 0-16,0-5 0 0,-7 1 0 15,0-8 0-15,-7 1 0 0,0-5 0 16,1 1 0-16,-1-4 0 0,-13 0 0 0,8-4 0 16,-14 1 0-16,-1-2 0 0,-5-1 0 15,-13-5 0-15,-8-1 0 0,1-2 0 0,-7 3 0 16,1-3-1290-16,6-9-383 0,0 5 58 15,-1 0 183-15,2-1 294 0,5 0 429 0</inkml:trace>
  <inkml:trace contextRef="#ctx0" brushRef="#br0" timeOffset="23839.68">5375 17505 439 0,'6'-7'791'0,"8"-8"214"0,-1 7 162 0,7-3 126 15,-2 8-133-15,9-6-183 0,12 3-74 16,13 2-447-16,0 0-456 0,1 1 0 0,5 3 0 15,-6 0 0-15,0 0 0 0,1 3 0 0,-8-3 0 16,1 4 0-16,-1 0 0 0,1-1 0 16,-13 0 0-16,-1 1 0 0,1 1 0 15,-7-5 0-15,-6 0 0 0,5 0 0 0,-5 3 0 16,0 0 0-16,12 1 0 0,-6 0-1211 16,-7-4-197-16,-5-4-22 0,-8 8 102 0,1-8 170 15,-7 0 265-15,0 1 316 0</inkml:trace>
  <inkml:trace contextRef="#ctx0" brushRef="#br0" timeOffset="24890.35">6417 17483 347 0,'14'3'705'0,"-1"1"129"0,0 0 140 0,0 0 48 16,-7-2-59-16,14 3-111 0,-7 2-86 16,-6 4-17-16,12 0-41 0,-6 3-437 15,-6 1-271-15,5 0 0 0,2 3 0 0,-8 5 0 16,7-2 0-16,0 1 0 0,-6 0 0 15,5-3 0-15,2 2 0 0,-2-2 0 0,2-1 0 16,5 1 0-16,-5-4 0 0,-2 0 0 16,2-5 0-16,-2 1 0 0,-5-3 0 0,6-6 0 15,-6 3 0-15,-1-5 0 0,0-5 0 16,8-1 0-16,6-5 0 0,-1-1 0 0,-6-2 0 16,0-4 0-16,7-1 0 0,-8-2 0 15,8-1 0-15,-1-5 0 0,1-2 0 0,0 0 0 16,6 3 0-16,-13 1 0 0,7-1 0 15,-8 4 0-15,1 7 0 0,0-4 0 0,0 9 0 16,-6 3 0-16,6-1 0 0,0 4 0 16,0 4 0-16,0 4 0 0,0 0 0 0,6 3 0 15,1 7 0-15,-7 1 0 0,7 4 0 16,-8 3 0-16,8 0 0 0,0-1 0 16,-1 6 0-16,-5-5 0 0,12 0 0 0,-7 3 0 15,1-7 0-15,0 1 0 0,5 0 0 0,-12-9 0 16,7 1 0-16,-1 0 0 0,1-7 0 15,-7 4 0-15,13-8 0 0,-6 0 0 0,6-8 0 16,6 4 0-16,-5-3 0 0,-2-3 0 16,7-5 0-16,-5 0 0 0,-1-8 0 15,-6 5 0-15,-8-3 0 0,2-2 0 0,-8 1 0 16,-6-3 0-16,-6-1 0 0,-8 1 0 16,2-1 0-16,-8-1 0 0,7 6 0 0,-13 3 0 15,12-1 0-15,-5 4 0 0,0 1 0 16,6 7 0-16,-1-5 0 0,8 5 0 0,0 3 0 15,-1 4 0-15,-6 0 0 0,0 4 0 16,7 3 0-16,-14 5 0 0,7-2 0 16,0 5 0-16,0 3 0 0,6 4 0 0,1-3 0 15,-1 3 0-15,7 3 0 0,7 1 0 0,-1 1 0 16,1-6 0-16,12 4 0 0,1 1 0 16,6-4 0-16,0 0 0 0,7-4 0 0,-1 1 0 15,7-5 0-15,7 1 0 0,0-4 0 16,0 1 0-16,-1-5 0 0,1 1 0 0,-7-6 0 15,-1-2 0-15,2 0 0 0,5 0 0 16,-6-7 0-16,1 4 0 0,-8-4 0 16,1-5 0-16,6 1 0 0,-7-4 0 0,1 5 0 15,-7-9 0-15,0 4 0 0,0-3 0 0,-7 0 0 16,1-4 0-16,-7 0 0 0,0-4 0 16,-6 1 0-16,-7-9 0 0,6 5 0 0,-6-7 0 15,-6 2 0-15,-7-2 0 0,0-5 0 16,6 5 0-16,-5-5 0 0,4 4 0 0,-11 5 0 15,13-1 0-15,-7 3 0 0,0-3 0 0,6 7 0 16,0-4 0-16,1 9 0 0,-7-4 0 0,6 2 0 16,7 1 0-16,-6 8 0 0,6-1 0 0,-6 5 0 0,6-2 0 15,0 4 0-15,0 1 0 0,0 3 0 0,0 4 0 16,-7-3 0-16,7 3 0 0,0 3 0 0,0 5 0 16,0 3 0-16,0 3 0 0,-6 5 0 0,-1-1 0 15,7 4 0-15,-7 4 0 0,7 4 0 0,-6 3 0 16,6 3 0-16,0 4 0 0,0 1 0 0,6 3 0 15,-6 0 0-15,7 0 0 0,6 0 0 16,0 0 0-16,0 0 0 0,6-7 0 16,-5 4 0-16,12-9 0 0,-7 2 0 0,7-5 0 15,0-7 0-15,-6 3 0 0,6-7 0 16,0-3 0-16,0 0 0 0,6-7 0 0,-5-2 0 16,-7 3 0-16,6-9 0 0,-14 3 0 0,1-6 0 15,1-6 0-15,-8-1 0 0,0-1 0 16,-12-1 0-16,-14 1 0 0,-5-3-389 15,-9-4-1085-15,-5 2-53 0,1-1 71 0,-15 2 190 16,1-3 238-16,-6 2 316 0</inkml:trace>
  <inkml:trace contextRef="#ctx0" brushRef="#br0" timeOffset="25083.41">7890 17354 116 0,'-6'-15'679'15,"19"7"200"-15,0-2 179 0,6 3 149 0,7-5-42 16,7 5-133-16,-1-1-143 0,8 6-102 15,5-6-408-15,0 4-379 0,8 1 0 0,-1-1 0 16,1 0 0-16,5 0 0 0,-6 4 0 16,0 0 0-16,1 0 0 0,-8 0 0 15,1 0 0-15,-7 0 0 0,7 0 0 0,-14 8 0 16,-6-4 0-16,0 3-325 0,6-4-1075 16,1-3-101-16,7 0 30 0,-8-3 156 0,1-1 228 15,-7 1 355-15</inkml:trace>
  <inkml:trace contextRef="#ctx0" brushRef="#br0" timeOffset="25340.97">9727 17475 32 0,'14'19'808'0,"6"-1"294"0,-20-3 273 16,13-8 210-16,-1 0 172 0,2 0-326 0,-2 1-1330 15,8-5-101-15,0 1 0 0,-7 0 0 16,13-1 0-16,-7-3 0 0,7 0 0 16,0 0 0-16,-6 0 0 0,-1 0 0 0,1 0 0 15,-6 0 0-15,-8 0 0 0,0-3 0 16,-6-1 0-16,0 4 0 0,-12-4 0 0,-8 1-399 16,-7-9-1391-16,1 2 1 0,-6-9 129 15,6 2 322-15,7-2 549 0,-1 1 370 0</inkml:trace>
  <inkml:trace contextRef="#ctx0" brushRef="#br0" timeOffset="30612.99">15220 16852 484 0,'59'-5'731'0,"0"-2"116"16,0 0 79-16,-7-1-42 0,0 1-119 0,0 0-173 15,0 0-76-15,-6-4-21 0,-13 7 8 0,-1-4 13 16,1 4-4-16,-14-3-92 0,7 4-420 0,-12 3 0 15,4-5 0-15,-10 5 0 0,-2 5 0 0,-12-5 0 16,-8 3 0-16,-12-3 0 0,-13 7 0 16,-13 1 0-16,-13-4 0 0,-13 3 0 0,-7 1 0 15,-6-4 0-15,0 3 0 0,0-4 0 0,6 1 0 16,0-1 0-16,20 1 0 0,0-4 0 0,6 0 0 16,13 0 0-16,1 0 0 0,12-4 0 0,7 1 0 15,6 3 0-15,8-4 0 0,-1 1 0 0,6-1 0 16,0 4 0-16,7-3 0 0,0 3 0 0,0 0 0 15,0 0 0-15,0 0 0 0,7 0 0 0,0 3 0 16,6 1 0-16,-7 3 0 0,7 0 0 0,-6 4 0 16,5 1 0-16,2 2 0 0,-8 4 0 0,1 0 0 15,-1 4 0-15,1 4 0 0,-1-1 0 0,-6 5 0 16,7-1 0-16,-7 2 0 0,6 1 0 0,0 1 0 16,8 3 0-16,-1-2 0 0,0 3 0 15,0-4 0-15,0-1 0 0,0-3 0 16,7 2 0-16,-8-2 0 0,1-4 0 0,1-3 0 15,-2-4 0-15,8-3 0 0,-7-3 0 16,7-1 0-16,0-5 0 0,-1 2 0 16,13-4 0-16,8-1 0 0,11-3 0 0,2-3 0 15,12-1 0-15,0-4 0 0,7-2 0 16,-1-1 0-16,2-7 0 0,-2 3 0 16,-19 4 0-16,0 3 0 0,-12-3-186 0,-15 1-1009 15,-5-5-169-15,-14-4-17 0,-25 9 91 16,-7-5 152-16,-13 4 256 0,-7-1 308 15</inkml:trace>
  <inkml:trace contextRef="#ctx0" brushRef="#br0" timeOffset="30843.09">14973 17262 276 0,'-13'0'771'0,"7"0"181"0,-8 0 155 16,8-4 131-16,-6 4-61 0,4 0-220 15,8-3-134-15,0 3-109 0,8 0-538 0,4 0-176 16,1 0 0-16,7-4 0 0,0 4 0 15,18-3 0-15,8-1 0 0,0 1 0 16,12 3 0-16,-5-4 0 0,5-1 0 0,0 5 0 16,1-3 0-16,-7 0 0 0,1-1 0 0,5 0 0 15,-12-3 0-15,0 3 0 0,-8-3 0 0,-5 2 0 16,-1 5 0-16,1-2-269 0,-1 2-384 0,-5 0-95 16,-1-4-73-16,-6-4-53 0,-1 1-36 0,7-4-32 15,-6 0 51-15,6-1 124 0,-7 2 134 0,13 0 153 16</inkml:trace>
  <inkml:trace contextRef="#ctx0" brushRef="#br0" timeOffset="31077.06">16179 17082 321 0,'26'0'598'0,"-7"-3"182"16,1-2 88-16,0 3 6 0,-8-3-37 0,8-1-44 16,-7-2-107-16,13 0-68 0,-12 1-16 0,4 0 4 15,2 4-8-15,-13-2-588 0,-1 1-10 0,0 4 0 16,2 0 0-16,-8 0 0 0,6 0 0 0,-6 0 0 16,0 4 0-16,0 1 0 0,0 1 0 15,0 2 0-15,-6 3 0 0,6 1 0 0,-8-3 0 16,2 7 0-16,0 2 0 0,-1 0 0 0,7 5 0 15,-6-2 0-15,-1 2 0 0,0-1 0 16,1 0 0-16,0-4 0 0,0 0 0 0,-2-4 0 16,2-2 0-16,-7 3 0 0,0-5 0 15,-6 2 0-15,-7-9-601 0,-1-6-488 16,1-5-97-16,6 1-54 0,8-4 92 0,-1 3 117 16,-7-3 200-16,7-7 199 0,-6 0 243 15</inkml:trace>
  <inkml:trace contextRef="#ctx0" brushRef="#br0" timeOffset="31265.09">16081 17215 95 0,'-13'-15'378'0,"6"1"260"16,1-2 168-16,-8 2 91 0,8 3 2 0,6-4-38 15,-6 5-65-15,0-2-121 0,-1 1-49 0,0 8-33 16,7-5-27-16,7 8-205 0,0-4-361 0,-1 4 0 16,0 0 0-16,14 0 0 0,0 4 0 0,5 4 0 15,1 2 0-15,1 1 0 0,5-3 0 0,1 3 0 16,-1 4 0-16,1-1 0 0,-1 1 0 0,8 0 0 16,-1-5 0-16,-1 2 0 0,2 2 0 15,-1 1 0-15,0 3 0 0,1 5 0 16,-1-6-413-16,6-5-621 0,-6-5-219 0,7-4-63 15,0 1 67-15,5-1 131 0,1-3 222 16,-5-3 249-16</inkml:trace>
  <inkml:trace contextRef="#ctx0" brushRef="#br0" timeOffset="32199.89">17208 17207 192 0,'7'-14'626'0,"-1"2"174"0,1-3 107 16,-7 1 14-16,0 2-80 0,0-2-75 0,0-1-140 15,-7 5-69-15,1-1-14 0,-1 3 2 0,-6 0-1 16,13 1-221-16,0 5-323 0,0-2 0 0,-7 4 0 15,7 0 0-15,-6 0 0 0,6 4 0 0,-6-2 0 16,6 3 0-16,-14-3 0 0,8 6 0 0,-7 4 0 16,0-2 0-16,0 1 0 0,0 4 0 0,6 4 0 15,1-2 0-15,6 3 0 0,6-6 0 16,1 4 0-16,6-4 0 0,0 5 0 0,7-4 0 16,6-1 0-16,-7 1 0 0,7-4 0 15,0-3 0-15,0-5 0 0,1 1 0 16,-8-4 0-16,0-4 0 0,8 1 0 0,-15-5 0 15,2-3 0-15,-2 1 0 0,-4-2 0 16,-2 1 0-16,0-3 0 0,-6-2 0 0,0 6 0 16,0-5 0-16,0 3 0 0,7-2 0 0,-7 3 0 15,0 4 0-15,0-4 0 0,0 8 0 0,6-6 0 16,1 6 0-16,0 3 0 0,-1-3 0 0,0 6 0 16,0-3 0-16,8 3 0 0,-1 6 0 0,0-6 0 15,0 8 0-15,0 4 0 0,6-4 0 16,-5 3 0-16,-1 1 0 0,0-4 0 0,6 1 0 15,-5-5 0-15,5 7 0 0,-13 1 0 16,-6-5 0-16,0 2-286 0,0-9-773 16,0-3-163-16,0-7-72 0,0 3 80 15,0-2 121-15,0-2 197 0,0-3 218 0,0-4 325 0,-6 1 332 16,-1 3 253-16,7-4 244 0,0 4 232 0,0 0 158 16,0 3 43-16,0-3-38 0,7 0-52 15,-7 1-87-15,-7-2-106 0,7 9-63 0,0-1-45 16,0 4-47-16,7 0-146 0,-7 0-325 0,6 0 0 15,1 0 0-15,-1 4 0 0,14 2 0 0,-7 6 0 16,7-1 0-16,-8 4 0 0,8 0 0 16,-1-5 0-16,1 5 0 0,-7-4 0 0,0 4 0 15,0-1 0-15,1-2 0 0,-2-2 0 16,8 1 0-16,-14 0 0 0,7-7 0 0,-6 4 0 16,0-8 0-16,-7 0 0 0,6 0 0 15,-6-4 0-15,0-4 0 0,0 1 0 16,0-3 0-16,0-2 0 0,0 1 0 0,6-3 0 15,-6 3 0-15,8-4 0 0,-2 4 0 0,0 0 0 16,0 0 0-16,1 3 0 0,0 1 0 0,-1-1 0 16,1 5 0-16,-1-1 0 0,0 1 0 15,8 3 0-15,6 3 0 0,-8 1 0 0,15 3 0 0,-9 4 0 16,9 1 0-16,-7-2 0 0,6 5 0 16,0-4 0-16,0 4 0 0,-7-1 0 15,1 1 0-15,-1-3 0 0,-6-2 0 0,-6 1 0 16,6-3 0-16,-6-5 0 0,-1 1 0 15,-6-4 0-15,0-4 0 0,0 1 0 0,0-5 0 16,0-3 0-16,-6 1 0 0,6-2 0 16,0-6 0-16,6 4 0 0,-6-5 0 0,0 0 0 15,6 5 0-15,-6-1 0 0,7 0 0 0,0 1 0 16,-7 3 0-16,6 3 0 0,-6 2 0 0,6 1 0 16,-6 1 0-16,7 1 0 0,-1 3 0 0,1 3 0 15,0 1 0-15,5 7 0 0,2 0 0 0,5 4 0 16,-6-1 0-16,14 9 0 0,-1-1 0 15,-1-1 0-15,1 2 0 0,-6-1 0 16,6 0 0-16,-13-4 0 0,13-4 0 0,-6-2 0 16,-7 3 0-16,-7-1 0 0,-6-3 0 15,7-7-560-15,0-4-786 0,11-4-80 0,-4-7 41 16,-8 4 149-16,7-4 181 0,1-7 281 16</inkml:trace>
  <inkml:trace contextRef="#ctx0" brushRef="#br0" timeOffset="32682.18">18824 17186 537 0,'6'0'794'15,"8"0"157"-15,-8-5 115 0,1 2-35 0,-1-1-108 16,1 0-184-16,-1 8-130 0,-6 0-68 0,7-1-35 16,-1 5-16-16,8 3-486 0,-2 0-4 0,8 4 0 15,-1 3 0-15,1 4 0 0,6-1 0 16,0 6 0-16,1 2 0 0,-2 0 0 16,8 1 0-16,0-1 0 0,-1 4 0 0,1-3 0 15,-7-5 0-15,-1 0 0 0,-5-2 0 16,0-5 0-16,-7-4 0 0,0-6 0 15,0 0 0-15,-7-4 0 0,-6-1 0 0,-6-3 0 16,-14-3 0-16,-5-5 0 0,-1-4-599 16,-7-2-19-16,1-8 41 0,-2-4 78 15,2 1 116-15,-7-4 125 0,6-2 100 0,-6 2 80 16,0-7 72-16,0 3 51 0,0-7 29 0,0-1 0 16,7 0 25-16,-2 4 26 0,9 5 38 15,5-5 40-15,0 8 52 0,8-1 60 0,5 8 30 16,-6 5 21-16,6 2-1 0,7 0-15 0,7 4-32 15,-1 4-239-15,8 0-79 0,-8-1 0 0,14 4 0 16,-1 4 0-16,7 0 0 0,6 4 0 0,1 4 0 16,-1 2 0-16,2 9 0 0,5-5 0 0,-7 8 0 15,-6 1 0-15,1-2 0 0,-8 1 0 0,0 4 0 16,1-4 0-16,-13 0 0 0,-1-1 0 16,0 2 0-16,-6-4 0 0,-6 2 0 0,-7-2 0 15,0-1 0-15,-13 1 0 0,-1-5 0 16,-5-3 0-16,-7 0 0 0,7-7 0 15,-1-4 0-15,-6 0 0 0,7-7 0 16,-2 3 0-16,2 0 0 0,-1-4 0 0,7 1-250 16,1-11-749-16,5-3-225 0,0-6-76 15,14 1 58-15,-7 1 117 0,6-1 179 0,7 4 232 0</inkml:trace>
  <inkml:trace contextRef="#ctx0" brushRef="#br0" timeOffset="33231.96">19039 16837 605 0,'20'-8'834'0,"-1"4"150"16,1 1 113-16,-7-4 3 0,0 3-137 0,0 1-225 16,-6 3-109-16,-1 3-64 0,0 1-25 0,7 3-404 15,7 0-136-15,0 4 0 0,-1 3 0 0,1 5 0 16,0-1 0-16,6 4 0 0,-7 1 0 0,7 2 0 16,0 1 0-16,-6 0 0 0,-1-1 0 0,1 9 0 15,0-5 0-15,-1 4 0 0,1-4 0 16,-2 3 0-16,2-1 0 0,0-2 0 15,-1-7 0-15,-5-4 0 0,-2-3 0 0,8-8 0 16,-7 4 0-16,0-3 0 0,0-5 0 16,-13-3-174-16,0-8-765 0,6-6-124 15,2-1-77-15,-2-7-14 0,0 0 75 0,-6 5 133 0,7-2 240 16,-1 8 289-16,1 0 318 0,-1 4 341 0,1 3 330 16,6 1 199-16,0-2 80 0,-7 5-15 15,8 0-73-15,-2 0-97 0,-5-3-148 0,6 3-73 16,0-4-36-16,-7 4-22 0,8-4-18 0,-2 4-37 15,2 0-43-15,5 4-44 0,1-4-223 0,-7 0-22 16,6-4 0-16,1 0 0 0,-1-3 0 0,1 0 0 16,6-5 0-16,-7 2 0 0,1 0 0 0,-7-6 0 15,0 2 0-15,-6-4 0 0,-7 3 0 0,0-4 0 16,-7 4 0-16,-6 1 0 0,0-1 0 0,-7 1 0 16,1 3 0-16,-1 3 0 0,8 1 0 0,-8 3 0 15,7 0 0-15,0 4 0 0,-6 4 0 0,-1 0 0 16,-6 3 0-16,6 5 0 0,-5-2 0 0,5 5 0 15,0 3 0-15,1 0 0 0,5 1 0 0,2 2 0 16,5 2 0-16,7 0 0 0,7-3 0 0,-7 3 0 16,6-5 0-16,7 1 0 0,0-4 0 15,6-1 0-15,7 1 0 0,7-8 0 16,-1 0 0-16,2 1 0 0,-9-4 0 0,1 3 0 16,0-7-181-16,1-4-966 0,-1-11-203 15,6 1-42-15,-5 2 83 0,5-2 162 0,1-1 263 16,5 5 298-16</inkml:trace>
  <inkml:trace contextRef="#ctx0" brushRef="#br0" timeOffset="33388.96">20577 17072 300 0,'0'2'728'0,"6"-2"159"0,-6 0 129 0,0 0 41 16,7-2-64-16,-7 2-148 0,7 0-165 0,-1 0-96 16,-6 2-90-16,7-2-83 0,-1 5-215 0,-6-5-196 15,6 0 0-15,-6 0 0 0,8 0 0 16,4 0 0-16,-12 0 0 0,0 0 0 0,-12 0-308 15,12 0-391-15,0 0-274 0,12-5-222 0,1 3-56 16,-6-3 78-16,12 3 118 0,-5 2 229 0,4 2 273 16</inkml:trace>
  <inkml:trace contextRef="#ctx0" brushRef="#br0" timeOffset="33500.05">20871 17159 524 0,'12'22'768'0,"1"-8"137"16,7 2 114-16,-8-1-6 0,2-9-138 0,-1 6-261 15,0-5-156-15,-6 0-173 0,-14 1-221 16,7-4-376-16,-6-8-441 0,-1-7-232 0,0-3-123 15,7 2-19-15,0-6 79 0,14 2 270 16</inkml:trace>
  <inkml:trace contextRef="#ctx0" brushRef="#br0" timeOffset="34350.01">23529 16704 279 0,'38'-3'674'16,"-5"3"158"-16,7 0 107 0,-8 0 3 15,7 0-82-15,-6-4-95 0,-7 0-140 0,-6 1-62 16,-1 0-22-16,-6 3-2 0,0-5-13 0,0 5-420 16,-6-4-106-16,-1 4 0 0,0 4 0 0,-6 1 0 15,-6-2 0-15,-14 0 0 0,-5-3 0 0,-15 0 0 0,-11-3 0 16,-8 0 0-16,0-2 0 0,-6 5 0 0,-1-4 0 16,1 1 0-16,0-2 0 0,7 5 0 15,-1-2 0-15,6 2 0 0,8-4 0 0,-1 1 0 16,14 3 0-16,6 0 0 0,0-5 0 0,6 5 0 15,8 0 0-15,4 0 0 0,2 5 0 0,0-5 0 16,0 3 0-16,6 1 0 0,0-2 0 0,0 10 0 16,6-1 0-16,0 3 0 0,8 2 0 0,-8-2 0 15,13 5 0-15,-5-1 0 0,12 4 0 0,-7-3 0 16,7 6 0-16,-6-3 0 0,12 4 0 0,-6-4 0 16,7 4 0-16,-7-1 0 0,0-3 0 0,1 4 0 15,-2-4 0-15,-5 0 0 0,0-1 0 16,-1 2 0-16,0 0 0 0,-6-6 0 0,1 2 0 0,-8-1 0 15,0-6 0-15,1-3 0 0,-7-1 0 16,0-8 0-16,0 0 0 0,-13 0 0 0,0-8 0 16,-13 6-11-16,6-5-972 0,0-1-86 15,1 0-63-15,0-3-27 0,12-3 72 0,-5-1 131 0,-2 0 179 16,1 4 184-16,0 1 258 0,-6-2 305 0,12 9 241 16,-6-4 209-16,7 2 244 0,-2 3 154 15,2-6 33-15,6 4-31 0,0-4-60 0,6 1-68 16,2 0-116-16,-2-1-59 0,0 4-29 0,1 1-19 15,0 0-29-15,12-1-50 0,-6 0-374 0,14 1-16 16,-8 3 0-16,7-4 0 0,6 4 0 0,-6 0 0 16,7 0 0-16,-1 0 0 0,1 4 0 0,6-4 0 15,-6 0 0-15,-8 3 0 0,2-3 0 0,-1 0 0 16,-13 0-331-16,6 0-352 0,-5-3-153 0,5-5-156 16,-6 8-120-16,0-11 9 0,1 3 68 0,-8 6 160 15,0-6 187-15,1 4 217 0</inkml:trace>
  <inkml:trace contextRef="#ctx0" brushRef="#br0" timeOffset="35234.15">23782 16946 340 0,'14'8'663'16,"-1"-4"152"-16,0-1 97 0,-6 1-50 15,5 4-100-15,2-6-97 0,-2 3-139 0,2-5-61 0,-8 7-10 16,1 0 22-16,-1 4 13 0,1 0-13 0,6 1-195 16,-1-2-282-16,-4 1 0 0,11 5 0 15,-6-2 0-15,0 1 0 0,7 2 0 0,-8 2 0 16,14 0 0-16,-6-2 0 0,7 3 0 0,-2-6 0 15,-5 1 0-15,6-8 0 0,-6 0 0 16,-1-4 0-16,-6 2 0 0,6-1 0 16,-5-4 0-16,5-4 0 0,1-1 0 0,0 2 0 15,-2-8 0-15,2 4 0 0,-7-4 0 0,1 0 0 16,-8 0 0-16,14-4 0 0,-8 1 0 0,2-1 0 16,-1 4 0-16,-1-4 0 0,2 4 0 0,-2 0 0 15,-5-1 0-15,0 5 0 0,-1-3 0 0,1 6 0 16,-7-4 0-16,0 5 0 0,6-1 0 0,1 4 0 15,-1 0 0-15,1 0 0 0,-1 4 0 0,8-1 0 16,-2 5 0-16,1-4 0 0,7 4 0 16,0 1 0-16,-1-1 0 0,0 4 0 0,8-2 0 0,-1-3 0 15,0 2 0-15,-1 1 0 0,9-3 0 0,-9-4 0 16,8 6 0-16,0-6 0 0,0 1 0 16,-1-1 0-16,-6-3 0 0,7-3 0 0,-8-1 0 15,1 4 0-15,0-7 0 0,-6-1 0 0,6 1 0 16,-13 0 0-16,7-5 0 0,-14 5 0 0,1-7 0 0,-1 3 0 15,-12-3 0-15,-1 2 0 0,1-3 0 16,-8 0 0-16,2 5 0 0,-8-5 0 0,1 4 0 16,5-1 0-16,-5 2 0 0,6 3 0 0,-7-5 0 15,14 10 0-15,-7-6 0 0,7 8 0 0,-8-4 0 16,8 1 0-16,6 3 0 0,-6 3 0 0,-8 1 0 16,1-1 0-16,7 4 0 0,-1 1 0 0,7 3 0 15,0-1 0-15,0 2 0 0,7 3 0 0,-1-4 0 16,7 4 0-16,-6-1 0 0,6 5 0 0,7-8 0 15,-8 3 0-15,15-3 0 0,-1 3 0 0,0-5 0 16,6 1 0-16,1-3 0 0,-7 1 0 16,7-1 0-16,6-3 0 0,-7-1 0 0,1-3 0 15,-1 0 0-15,1 0 0 0,-1-3 0 0,1-1 0 0,-1 1 0 16,-6-6 0-16,0 3 0 0,1-2 0 0,-7-3 0 16,-2 0 0-16,-4 1 0 0,-1-2 0 0,-7-3 0 15,-6 1 0-15,0-5 0 0,0 4 0 0,-6-2 0 16,-1-5 0-16,1 0 0 0,-8 0 0 0,2-1 0 15,6-2 0-15,-8-1 0 0,1 4 0 16,0-3 0-16,0-1 0 0,1 4 0 0,4 0 0 16,-4 3 0-16,-2-3 0 0,8 8 0 0,-1-1 0 15,7 4 0-15,-6 0 0 0,6 3 0 0,-6 2 0 16,-1 1 0-16,7 5 0 0,0-3 0 0,0 3 0 16,0 0 0-16,0 3 0 0,0-3 0 0,7 11 0 15,-1-3 0-15,-6 7 0 0,6-1 0 0,1 5 0 16,6-1 0-16,0 4 0 0,1-1 0 0,-2 6 0 15,8-5 0-15,-7 4 0 0,13-1 0 0,-6 1 0 16,-1-4 0-16,7 4 0 0,-6-8 0 0,-8 3 0 16,8-2 0-16,-7 0 0 0,1-4 0 0,-2-1 0 15,-6 1 0-15,2-5 0 0,-8 5 0 0,6-3 0 16,0-5 0-16,-6-4 0 0,-6-3 0 0,0 0 0 16,-8 0 0-16,-6-3 0 0,1-1-540 0,-7-3-640 15,14-1-155-15,4-2 0 0,2-5 120 0,0 0 154 16,6 4 242-16,0-1 269 0</inkml:trace>
  <inkml:trace contextRef="#ctx0" brushRef="#br0" timeOffset="35378.37">25588 16939 465 0,'-14'5'770'15,"8"-3"152"-15,-7-2 111 0,13 0-8 0,0 0-114 16,0-2-205-16,0 2-146 0,0 0-100 0,13 2-76 16,7-2-65-16,0 4-65 0,5 0-74 0,9-4-58 15,-2 4-47-15,1-4-70 0,5 3-6 0,-11-3-154 16,5 0-150-16,-6 0-266 0,0 0-352 0,0-7-245 15,0 3-89-15,-6-2 44 0,12-2 116 0,14-4 240 16,6 5 335-16</inkml:trace>
  <inkml:trace contextRef="#ctx0" brushRef="#br0" timeOffset="36704.01">27242 16825 298 0,'0'0'720'0,"8"-3"156"0,-8 3 122 0,0-4 57 0,0-3-69 16,0 4-135-16,-8-1-120 0,8-1-54 16,-6 2-40-16,6 0-275 0,0 3-362 0,0 0 0 15,0 0 0-15,0 3 0 0,0 0 0 0,0 6 0 16,-6-2 0-16,6 3 0 0,0 5 0 0,0-1 0 16,6 5 0-16,0-4 0 0,2 7 0 0,-2-3 0 15,0 2 0-15,8 2 0 0,-1-2 0 0,-1-2 0 16,8-1 0-16,0 0 0 0,-1-2 0 0,-6-2 0 15,0 1 0-15,1-5 0 0,-2-3 0 0,1-3 0 16,-6 1 0-16,-1-5 0 0,1 0 0 0,-1 0 0 16,8-9 0-16,-2 2 0 0,-5-7 0 15,0 3 0-15,-1-3 0 0,0-6 0 0,1 3 0 0,-7 2 0 16,6-4 0-16,-6 0 0 0,0 5 0 0,0-1 0 16,0 1 0-16,0 3 0 0,0 0 0 15,7 3 0-15,-7 1 0 0,0 0 0 0,0 7 0 0,0-4 0 16,7 4 0-16,-7 0 0 0,6 4 0 0,0-1 0 15,8 4 0-15,-8 5 0 0,7-1 0 0,7 0 0 16,-8 3 0-16,8-2 0 0,0 3 0 16,6-1 0-16,-7 1 0 0,1-4 0 0,0-1 0 15,-1 1 0-15,1-7 0 0,-8 3 0 0,2-3 0 16,-8 0 0-16,7 0 0 0,-6-4 0 0,0 0 0 16,-1-4 0-16,0 0 0 0,0-3 0 0,2-1 0 15,-8-3 0-15,0-3 0 0,0-1 0 0,0 1 0 16,-14-1 0-16,8 0 0 0,-7 1 0 0,6-5 0 15,-6 4 0-15,0-3 0 0,6 3 0 0,-5 0 0 16,-2 5 0-16,8-5 0 0,0 8 0 0,-1 0 0 16,1 0 0-16,6 3 0 0,6-4 0 0,1 1 0 15,-1 3 0-15,0 0 0 0,-6 4 0 0,14-4-662 16,-2 4-512-16,8-3-144 0,7-1-1 0,-1 1 118 16,-1-2 155-16,8 5 238 0,0 5 278 0</inkml:trace>
  <inkml:trace contextRef="#ctx0" brushRef="#br0" timeOffset="37043.67">28136 16829 276 0,'6'11'696'0,"0"-4"146"0,-6 0 88 16,14 1-11-16,-8-1-96 0,1-3-178 0,6-4-172 15,6 0-93-15,-5 0-53 0,12-4-30 0,-1 1-24 16,1-1-30-16,0 0-33 0,7 0-23 0,-7 2-9 16,7-6-2-16,-7 4-3 0,0-3-30 0,-7-1-143 15,1 1 0-15,-7 0 0 0,0-5 0 0,-7 2 0 16,-6-2 0-16,0 2 0 0,0-1 0 0,0 0 0 15,-12 3 0-15,5 1 0 0,-6 3 0 0,0-3 0 16,-7 7 0-16,0-3 0 0,2-1 0 0,-9 4 0 16,1 0 0-16,0 0 0 0,-7 7 0 15,-5-3 0-15,5 3 0 0,-7 0 0 0,8 4 0 0,-1 1 0 16,1 2 0-16,6 1 0 0,-1 4 0 0,15-5 0 16,-8 4 0-16,14 0 0 0,6 1 0 15,6 2 0-15,7-2 0 0,6 0 0 0,1 3 0 0,7-7 0 16,-1 2 0-16,6-2 0 0,7-1 0 0,1-2 0 15,-1-5 0-15,6 0 0 0,1-7 0 0,-1 0 0 16,-5 0 0-16,-8 0-296 0,13-7-710 16,2 0-168-16,4-5-97 0,1-2 55 0,7-1 111 15,0 0 184-15,6-2 214 0,6 3 256 0</inkml:trace>
  <inkml:trace contextRef="#ctx0" brushRef="#br0" timeOffset="37337.37">29583 16649 302 0,'-14'-4'742'15,"1"-2"152"-15,-6 1 112 0,-1-2 68 0,-7 4-108 16,8-1-171-16,0 0-152 0,-8 8-83 0,1 0-54 16,1-1-47-16,-1 4-215 0,6-2-244 15,-6 1 0-15,13 2 0 0,-1 7 0 0,2-5 0 0,6 9 0 16,-1-4 0-16,7 3 0 0,7 0 0 16,11-4 0-16,-4 5 0 0,12-1 0 0,-7-2 0 15,14-2 0-15,-1 4 0 0,2-3 0 0,-9-4 0 16,1 4 0-16,0-1 0 0,1-3 0 0,-8 0 0 15,0 1 0-15,-5-2 0 0,-8 2 0 0,1-5 0 0,-1-3 0 16,-12 2 0-16,-1 2 0 0,-5-4 0 16,-8 3 0-16,-6-3 0 0,-1 3 0 0,-12-3 0 15,1 0 0-15,-2-4 0 0,-5-4 0 0,-1 0 0 16,-6-3 0-16,-6 3 0 0,11-3-845 0,9-5-318 16,5-5-131-16,13-2 18 0,0 1 119 0,14-5 148 15,6 6 222-15,6-6 258 0</inkml:trace>
  <inkml:trace contextRef="#ctx0" brushRef="#br0" timeOffset="37588.51">29399 16451 278 0,'20'-7'817'0,"6"-1"176"0,0 5 115 0,-7-1 112 0,8 4-56 16,-7 0-251-16,6 0-146 0,0 0-85 0,6 7-433 16,1 1-249-16,-1 6 0 0,1 5 0 15,-7-1 0-15,7 0 0 0,-7 9 0 0,0-2 0 16,7 0 0-16,-1 5 0 0,1-1 0 0,-1 4 0 15,-6-3 0-15,7 3 0 0,-7-1 0 0,0 2 0 16,-1-5 0-16,2 0 0 0,-7 0 0 0,6 2 0 16,-7-2 0-16,1 0 0 0,-1-3 0 0,0-1 0 15,-5-2 0-15,-8-2 0 0,7 1 0 0,0-6 0 16,0-10 0-16,-6 2 0 0,-7-5 0 0,-7-3 0 16,1 0-1124-16,-7-11-263 0,0-4-35 0,-6-6 92 15,-8-2 143-15,8 1 270 0,-8 0 311 0</inkml:trace>
  <inkml:trace contextRef="#ctx0" brushRef="#br0" timeOffset="37753.01">29940 16847 524 0,'-6'-3'834'16,"0"-1"144"-16,6 1 91 0,6-5 26 0,7 4-142 15,0 1-234-15,13-1-128 0,1 4-89 0,-1 0-47 0,19-3-54 16,-6 3-331-16,7 0-70 0,6-4 0 0,0 4 0 16,0 0 0-16,7 4 0 0,-7-4 0 15,-1 3 0-15,2-3 0 0,-14 0 0 0,-13 4 0 16,-6-4-148-16,-14 3-520 0,14-3-213 0,6-3-267 15,-13-1-85-15,-1 1 52 0,-18-4 101 0,-6 3 183 16,-8 4 229-16</inkml:trace>
  <inkml:trace contextRef="#ctx0" brushRef="#br0" timeOffset="38384.96">26356 16902 15 0,'7'0'654'16,"6"4"187"-16,0 0 122 0,1-4 99 0,4 0-8 15,2 0-145-15,-7 0-196 0,1 0-120 0,-8 0-81 16,7 3-78-16,-6-3-96 0,-1 0-235 0,0 4-103 16,-6-4 0-16,7 4 0 0,-7-1 0 0,7 2 0 15,-7-2 0-15,6 1 0 0,1-1 0 16,-7 2 0-16,0-3-176 0,-7 6-275 0,7-1-194 15,-6-3-199-15,6 0-233 0,-7 0-70 0,7-4 47 16,0 2 81-16,0 3 181 0,7 2 213 0</inkml:trace>
  <inkml:trace contextRef="#ctx0" brushRef="#br0" timeOffset="38537.44">26591 17082 19 0,'7'15'571'0,"12"-1"194"0,-12-2 112 0,-1 2 42 16,8-2-78-16,5-5-93 0,-6 0-180 0,-6-4-124 15,5-3-64-15,2 4-39 0,-8-4-36 0,0 0-62 16,-6 4-75-16,0-4-67 0,0 4-49 0,0-1-63 15,-6 5-99-15,6 3-116 0,0-4-194 16,-6-7-264-16,6-4-291 0,-7 1-119 0,-6-4 1 16,0 3 64-16,7 1 167 0,-8 3 249 0</inkml:trace>
  <inkml:trace contextRef="#ctx0" brushRef="#br0" timeOffset="39371.75">23998 18015 465 0,'33'-4'720'16,"6"-1"119"-16,-13-5 120 0,6 3 7 16,1-5-50-16,-1 5-98 0,1-3-81 0,-7 2 5 15,0-3-5-15,1 3-445 0,-9-2-292 16,2-1 0-16,-13 3 0 0,-7-2 0 0,0-1 0 16,-7-4 0-16,-5 0 0 0,4 1 0 15,-4 2 0-15,-14-3 0 0,6 5 0 16,-13-5 0-16,1 4 0 0,-7 1 0 15,0 1 0-15,-7 6 0 0,1 3 0 0,-8 0 0 16,1 7 0-16,0 4 0 0,0 4 0 16,0 8 0-16,-1-2 0 0,8 9 0 15,6 3 0-15,6 0 0 0,8 7 0 0,5-1 0 16,14 3 0-16,6-2 0 0,6-4 0 16,6 1 0-16,15-4 0 0,5-3 0 15,8-5 0-15,-1-6 0 0,0-1 0 16,-1-7 0-16,9-3 0 0,-2-5 0 0,1-3 0 15,-7-3 0-15,7-8 0 0,-8-4 0 16,1 1 0-16,-6-8 0 0,-7-5 0 0,0 1 0 16,-6-3 0-16,-7 0 0 0,0-5 0 15,-6 2 0-15,-7-5 0 0,-7 4 0 16,7 0 0-16,-7 1 0 0,1 5 0 0,-1 1 0 16,-5 4 0-16,12 1 0 0,-8 6 0 15,8 5 0-15,0 2 0 0,0 4 0 16,0 1 0-16,0 6 0 0,14 4 0 0,-1 4 0 15,-7 4 0-15,14 3 0 0,-6 5 0 16,-2-1 0-16,14 3 0 0,1 1 0 16,-1-1 0-16,6 5 0 0,1-1 0 0,6-3 0 15,-1 0 0-15,2 0 0 0,-1-1 0 16,-7-6 0-16,1-1 0 0,-7 0 0 0,7-11 0 16,-7 1 0-16,-13-1 0 0,0-3 0 15,0-8 0-15,-1 0-671 0,2-7-858 16,-1-3-23-16,0 3 87 0,-7 0 209 15,7 0 300-15,1-4 379 0</inkml:trace>
  <inkml:trace contextRef="#ctx0" brushRef="#br0" timeOffset="39685.18">26011 17908 362 0,'7'-7'811'0,"-1"3"194"0,1 1 233 16,0-5 170-16,-1 5-92 0,0-2-230 16,1-1-121-16,0 2-965 0,-7 0 0 15,6 1 0-15,-6 3 0 0,0-5 0 16,0 5 0-16,0-3 0 0,0 3 0 0,0 3 0 15,6-3 0-15,-6 0 0 0,7 5 0 16,-1-5 0-16,1 7 0 0,-7 0 0 0,7 4 0 16,-7 0-580-16,6-7-460 0,0-1-134 15,2 1-69-15,-2 4 82 0,0-1 109 16,-6 3 197-16,7-2 202 0,-7-1 231 0</inkml:trace>
  <inkml:trace contextRef="#ctx0" brushRef="#br0" timeOffset="39823.44">26135 17989 208 0,'7'15'583'0,"-7"-1"176"0,6-3 121 0,1 4 22 16,-1-4-54-16,1-4-56 0,-1 4-167 0,0-7-72 15,-6 3-42-15,0 1-27 0,8-5-38 16,-8 5-74-16,0-4-144 0,6-1-228 16,0 2 0-16,-6-5 0 0,7 2 0 15,-7 2 0-15,0-4-42 0,0-4-524 0,0 4-342 16,0-2-280-16,7-6-108 0,-7 4 19 16,0-7 127-16,6 0 215 0,7 3 327 0</inkml:trace>
  <inkml:trace contextRef="#ctx0" brushRef="#br0" timeOffset="40455.97">27523 17996 394 0,'7'-10'847'0,"-1"1"219"0,14 2 213 15,-8 0 161-15,-5 0-104 0,6 3-248 16,0-3-347-16,-7 0-741 0,-6 2 0 16,0 3 0-16,0 2 0 0,0 0 0 0,8 0 0 15,-8 7 0-15,0 3 0 0,6 2 0 0,0 5 0 16,1 6 0-16,6 0 0 0,6 6 0 16,1-4 0-16,0 8 0 0,6-3 0 15,-1 3 0-15,1-4 0 0,-6-3 0 0,7-5 0 16,-9 2 0-16,2-5 0 0,-7-3 0 15,1-9 0-15,5-6 0 0,0 0 0 16,1-6 0-16,-1-5 0 0,1-1 0 16,6-2 0-16,-6-9 0 0,-1 6 0 15,-5-9 0-15,5 0 0 0,-6 4 0 0,6-3 0 16,-5 3 0-16,-2 3 0 0,2 0 0 16,-8 5 0-16,1 3 0 0,6 4 0 0,0-1 0 15,-1 8 0-15,8 0 0 0,0 11 0 16,-1 1 0-16,7 2 0 0,7 1 0 0,-1 7 0 15,1-1 0-15,0 2 0 0,6-1 0 16,0-1 0-16,0-2 0 0,1 0 0 16,-2-9 0-16,1 5 0 0,-6-8 0 0,-1-2 0 15,-6-5 0-15,7-5 0 0,-13-2 0 16,6-3 0-16,-13-5 0 0,6-4 0 16,-6-3 0-16,-6 0 0 0,0-3 0 0,-7 0 0 15,-7-6 0-15,-6 2 0 0,0 3 0 16,-7-3 0-16,0-1 0 0,1 5 0 15,6-1 0-15,-6 4 0 0,5 0 0 0,2 3 0 16,5 2 0-16,-6 5 0 0,7-3 0 16,6 5 0-16,0 3 0 0,6 7 0 15,-6 3 0-15,13-3-69 0,0 4-1314 16,13-1-106-16,7-3 20 0,6 5 146 0,0 1 194 16,0 2 302-16,6 3 372 0</inkml:trace>
  <inkml:trace contextRef="#ctx0" brushRef="#br0" timeOffset="40789.78">29322 17933 199 0,'26'12'708'0,"13"3"124"16,-13-8 114-16,6 3 135 0,-6-6-81 0,-13 1-174 16,13-2-141-16,-6 0-31 0,6 1-35 15,1-4-68-15,5-4-461 0,1 1-90 16,-1-5 0-16,1-3 0 0,-1 4 0 0,-12-4 0 16,5-3 0-16,-11-1 0 0,5 0 0 15,-12 1 0-15,-7-5 0 0,0 0 0 16,-14 2 0-16,2 2 0 0,-2 1 0 15,-5-1 0-15,-1 3 0 0,-6 5 0 0,7 0 0 16,-7 4 0-16,-6-2 0 0,5 5 0 16,-5 8 0-16,-1-1 0 0,1 8 0 15,6 4 0-15,-1-5 0 0,8 8 0 0,12 4 0 16,1-1 0-16,12 9 0 0,1-2 0 16,12 1 0-16,8-4 0 0,5 1 0 0,1-1 0 15,12-3 0-15,1-4 0 0,-1 0 0 16,1-7 0-16,7-8 0 0,-2-3 0 15,1-4 0-15,-6 0 0 0,-13 4 0 0,6-12-100 16,-13-3-1209-16,7-3-140 0,-1-8 7 16,-12 3 134-16,-1 1 183 0,1-5 286 15,-8 2 329-15</inkml:trace>
  <inkml:trace contextRef="#ctx0" brushRef="#br0" timeOffset="41106.68">30364 17824 170 0,'13'-12'675'0,"0"2"142"0,1-5 93 0,-8 4 131 15,0 1-65-15,-6 1-115 0,0 3-153 16,-6 2-52-16,-14 0-14 0,0 8-77 0,-5-4-395 16,-1 7-170-16,-7 0 0 0,1 1 0 15,5 3 0-15,8 4 0 0,-1 2 0 0,13 2 0 16,1 3 0-16,6 0 0 0,0 4 0 16,13-4 0-16,7 3 0 0,-1 4 0 15,14-2 0-15,6-2 0 0,0-2 0 16,0 2 0-16,6-4 0 0,2 2 0 0,-2 0 0 15,-5-6 0-15,-2 2 0 0,-5-5 0 16,-7 1 0-16,-7 0 0 0,1-4 0 0,-14-1 0 16,8 5 0-16,-14-7 0 0,-14 3 0 15,2-4 0-15,-15 1 0 0,-5-5 0 16,-1-3 0-16,-5-3 0 0,4-1 0 16,-11 0 0-16,-1 4 0 0,1-12-202 0,6 3-1007 15,13-11-169-15,6-1-3 0,0 2 108 16,7-6 155-16,13 3 253 0,0-7 287 15</inkml:trace>
  <inkml:trace contextRef="#ctx0" brushRef="#br0" timeOffset="41371.03">30911 17629 502 0,'40'-14'851'16,"-1"-2"208"-16,-7 9 186 0,7 0 162 15,-6 7-170-15,-1 5-188 0,-6 1-208 0,0 9-841 16,-6 3 0-16,-1 4 0 0,1 8 0 15,6 0 0-15,-6 2 0 0,-1 5 0 0,7 3 0 16,1 1 0-16,-1 2 0 0,0 1 0 16,-1 4 0-16,9-4 0 0,-2-3 0 15,1 2 0-15,-7-6 0 0,-1-4 0 16,1-3 0-16,-6-5 0 0,-7-2 0 0,0-9 0 16,0-6 0-16,1-5 0 0,-14 1 0 15,-8 0 0-15,8-12 0 0,-12-3-973 16,5-3-629-16,1-13 24 0,-7 6 138 0,-7-1 232 15,1-4 337-15,5 1 408 0</inkml:trace>
  <inkml:trace contextRef="#ctx0" brushRef="#br0" timeOffset="41528.08">31452 18000 294 0,'-6'-11'771'0,"6"3"130"0,6 4 150 16,8-6 133-16,11 3-84 0,1-1-250 16,14 1-125-16,-1 7-55 0,6 0-91 0,7 0-513 15,-6 3-66-15,12 1 0 0,-6-4 0 16,1 4 0-16,-1 0 0 0,0-1 0 0,0 4 0 15,-13 0 0-15,7-7-82 0,-7 4-989 16,0-8-256-16,0-3-79 0,0 4 51 16,0-4 164-16,1-1 258 0,5 1 327 15</inkml:trace>
  <inkml:trace contextRef="#ctx0" brushRef="#br0" timeOffset="41692.15">32912 18015 424 0,'26'10'775'0,"0"2"120"0,-6-5 146 15,-1-3 88-15,-6 0-116 0,0-1-242 16,-7 1-154-16,-6-1-94 0,8-3-131 0,-8 4-144 16,0-1-146-16,-14 1-214 0,8-4-267 15,-14 0-436-15,1-4-297 0,-7-3-147 16,-14 0-29-16,1 0 100 0,-6-8 201 0,-7 0 397 16</inkml:trace>
  <inkml:trace contextRef="#ctx0" brushRef="#br0" timeOffset="45010.56">32670 16212 281 0,'-6'8'629'0,"0"-5"142"0,6 1 105 0,-6 0-24 0,-2 0-130 15,-4-2-149-15,-1-2-191 0,-1 0-121 0,-12 0-78 16,7 0-28-16,-13 5 0 0,-8-2 17 16,1-3 21-16,0 4 23 0,-13-4 19 0,0 0 11 15,-7 5 6-15,-6-5-4 0,0 2-9 0,-6 2-9 16,-8-4-16-16,8 4-108 0,-2-4-106 0,-4 4 0 16,4-4 0-16,2 0 0 0,0 0 0 0,6 3 0 15,-8-3 0-15,8 0 0 0,0 0 0 0,0 4 0 16,7-4 0-16,-1 0 0 0,0 4 0 0,0 0 0 15,1-4 0-15,-7 3 0 0,6 1 0 0,-12-4 0 16,6 3 0-16,-8 1 0 0,2-4 0 0,-1 3 0 16,0-3 0-16,-6 4 0 0,0 0 0 0,0 0 0 15,0-1 0-15,-7-3 0 0,6 4 0 16,-4 0 0-16,4-4 0 0,0 4 0 0,2-2 0 0,-2 3 0 16,1-2 0-16,0 1 0 0,0-1 0 0,6 1 0 15,-6-4 0-15,6 4 0 0,-6 0 0 0,0-4 0 16,0 3 0-16,0-3 0 0,-1 4 0 0,1-4 0 15,0 3 0-15,-7-3 0 0,7 0 0 0,-7 4 0 16,0-4 0-16,8 0 0 0,-8 0 0 16,6 5 0-16,-5-5 0 0,6 2 0 0,-1-2 0 15,1 0 0-15,0 5 0 0,6-5 0 0,7 3 0 16,-7 0 0-16,7 1 0 0,0 0 0 0,-6-4 0 16,6 0 0-16,-1 0 0 0,1 0 0 0,0 0 0 15,0 4 0-15,0-4 0 0,-8 0 0 0,8 4 0 16,0-1 0-16,-6 1 0 0,-8-4 0 0,2 3 0 15,-2-3 0-15,-6-3 0 0,-6 3 0 0,0 0 0 16,-7-4 0-16,1 4 0 0,-8 0 0 0,1 0 0 16,7 0 0-16,-8 0 0 0,14 4 0 0,-7-1 0 15,7 2 0-15,0-5 0 0,-1 0 0 0,8-5 0 16,0 5 0-16,-1 0 0 0,0 0 0 0,6 0 0 16,2 0 0-16,-2 0 0 0,8 0 0 0,-8 0 0 15,8 5 0-15,-1-5 0 0,0 0 0 0,1 0 0 16,-2 0 0-16,2 0 0 0,0 0 0 0,-2 0 0 15,2 0 0-15,-7 0 0 0,-6 0 0 16,-8 0 0-16,7 0 0 0,-6 0 0 0,0 0 0 16,12 0 0-16,2 0 0 0,-2 0 0 0,-6 0 0 15,1 2 0-15,-1-2 0 0,1 0 0 0,-1 4 0 16,0-4 0-16,1 0 0 0,-1 4 0 0,6-4 0 0,2 0 0 16,-2 0 0-16,8 4 0 0,-2-4 0 15,8 0 0-15,-6 0 0 0,6 0 0 0,6 0 0 16,1 0 0-16,-1 0 0 0,0-4 0 0,7 4 0 15,-7 0 0-15,0 0 0 0,1-4 0 0,6 4 0 16,-6 0 0-16,-1-4 0 0,0 4 0 0,0-2 0 16,-6 2 0-16,0 0 0 0,0 0 0 0,-1 0 0 15,9 0 0-15,-9 0 0 0,1 0 0 0,0-5 0 16,0 5 0-16,0-3 0 0,0 3 0 0,-1 0 0 16,-6 0 0-16,7 0 0 0,0 0 0 0,0 0 0 15,-7 0 0-15,7 0 0 0,0 0 0 0,-6 0 0 16,-2 0 0-16,2 0 0 0,0 0 0 0,-8 0 0 15,0 0 0-15,2 0 0 0,-2 0 0 16,1 0 0-16,-6 0 0 0,5 0 0 0,-5 0 0 0,5 0 0 16,1 0 0-16,0-4 0 0,0 4 0 0,0 0 0 15,6-3 0-15,0 3 0 0,7-4 0 0,-7 4 0 16,7-4 0-16,0 4 0 0,6-4 0 0,1 4 0 16,6-4 0-16,0 4 0 0,6-3 0 0,1 0 0 15,-2 3 0-15,9-5 0 0,-8 5 0 16,7-2 0-16,-6-3 0 0,5 5 0 0,-5-4 0 15,-1 1 0-15,0-1 0 0,-6 4 0 0,1-3 0 16,-22 6 0-16,2-3 0 0,6-3 0 0,-14 3 0 16,21-4 0-16,-7 0 0 0,0 0 0 0,-8 1 0 15,2-1 0-15,-7 1 0 0,6 3 0 0,-6-5 0 16,6 5 0-16,-6-2 0 0,6 2 0 0,1-4 0 16,6 4 0-16,0-4 0 0,0 4 0 0,6-4 0 15,0 1 0-15,7 3 0 0,0 0 0 0,-7 0 0 16,14 0 0-16,-8 0 0 0,8-4 0 0,-1 4 0 15,1-4 0-15,-1 4 0 0,7 0 0 0,-7-4 0 16,1 4 0-16,-1 0 0 0,-6-3 0 0,6 3 0 16,-6 0 0-16,0-4 0 0,0 4 0 0,-7 0 0 15,7-3 0-15,-1-1 0 0,-4 4 0 0,-2-3 0 16,0-1 0-16,1 4 0 0,-1-4 0 0,-6 0 0 16,6 4 0-16,0-3 0 0,7-1 0 0,-7 0 0 15,1 0 0-15,6 2 0 0,0-3 0 16,-1 1 0-16,1 1 0 0,13 3 0 0,0-5 0 15,1 3 0-15,4 2 0 0,2-4 0 0,-1 0 0 16,1 0 0-16,-7 1 0 0,6-1 0 0,-6 0 0 16,7 4 0-16,-8-4 0 0,8-3 0 0,-1 7 0 0,7-3 0 15,0 3 0-15,7 0 0 0,-1 0 0 0,7 0 0 16,-7 3 0-16,14-3 0 0,-8 0 0 0,2 0 0 16,6 5 0-16,-8-3 0 0,8-2 0 0,-1 4 0 15,1-4 0-15,-1 4 0 0,0 0 0 16,1-1 0-16,6 1 0 0,-6 0 0 0,6 0 0 15,-6-2 0-15,6 3 0 0,0 2 0 0,0 0 0 16,6 1 0-16,-6 3 0 0,6-3 0 0,-6 2 0 16,6 1 0-16,1 4 0 0,0 0 0 0,-1-5 0 15,1 5 0-15,-1 3 0 0,0-3 0 0,2 4 0 16,-2-1 0-16,0 1 0 0,0-2 0 0,-6 2 0 16,0 3 0-16,0-4 0 0,-6 5 0 0,0-1 0 15,6-1 0-15,-6 1 0 0,-2 0 0 16,2 0 0-16,0 4 0 0,-7-4 0 0,6 4 0 0,-6 0 0 15,7 3 0-15,-8-3 0 0,2 3 0 0,5 0 0 16,-6 4 0-16,0 1 0 0,7-5 0 0,-8 8 0 16,8-5 0-16,0 6 0 0,-1 1 0 15,0 2 0-15,7 0 0 0,-6-2 0 16,6 6 0-16,0-5 0 0,0 5 0 0,0-5 0 16,-7-4 0-16,7 5 0 0,-13-1 0 0,7 0 0 15,-1 5 0-15,-5-5 0 0,-8 0 0 16,7 4 0-16,0-3 0 0,0 0 0 15,6-2 0-15,0 2 0 0,-5 0 0 16,12-5 0-16,-7-3 0 0,7 4 0 0,-7-5 0 16,7 2 0-16,-6-5 0 0,6 4 0 15,0-4 0-15,0-3 0 0,0-3 0 16,0-1 0-16,0-5 0 0,0-2 0 0,0 4 0 16,0-8 0-16,6-1 0 0,-6 2 0 15,0-1 0-15,0 1 0 0,0-6 0 16,0 5 0-16,0 1 0 0,0-3 0 0,0 0 0 15,0 1 0-15,0 1 0 0,0-3 0 16,0 2 0-16,0 2 0 0,0-5 0 16,0 4 0-16,7-4 0 0,-7 0 0 0,7 1 0 15,-7-1 0-15,6-2 0 0,0 2 0 16,1-5 0-16,0 7 0 0,-1-6 0 0,7 2 0 16,-6-5 0-16,-1 0 0 0,7 0 0 15,1 0 0-15,5-5 0 0,7 2-157 16,0-6-1437-16,6 0-51 0,1 1 60 15,-1-4 191-15,15-2 324 0,11-4 501 0</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8191" units="in"/>
          <inkml:channel name="T" type="integer" max="2.14748E9" units="dev"/>
        </inkml:traceFormat>
        <inkml:channelProperties>
          <inkml:channelProperty channel="X" name="resolution" value="6301.34619" units="1/cm"/>
          <inkml:channelProperty channel="Y" name="resolution" value="6313.4873" units="1/cm"/>
          <inkml:channelProperty channel="F" name="resolution" value="3999.51147" units="1/in"/>
          <inkml:channelProperty channel="T" name="resolution" value="1" units="1/dev"/>
        </inkml:channelProperties>
      </inkml:inkSource>
      <inkml:timestamp xml:id="ts0" timeString="2022-05-09T10:08:28.073"/>
    </inkml:context>
    <inkml:brush xml:id="br0">
      <inkml:brushProperty name="width" value="0.05292" units="cm"/>
      <inkml:brushProperty name="height" value="0.05292" units="cm"/>
      <inkml:brushProperty name="color" value="#FF0000"/>
    </inkml:brush>
  </inkml:definitions>
  <inkml:trace contextRef="#ctx0" brushRef="#br0">12601 6246 515 0,'0'-2'696'0,"-6"2"105"16,6 0 74-16,-6 0-75 0,6 0-154 0,0 0-203 15,0 0-109-15,0 0-59 0,6 0-14 0,0 0 16 16,-6 0 33-16,14 0 21 0,-14-5 12 0,6 5-4 15,1 0-18-15,-1-3-26 0,7 3-34 16,-6-4-193-16,5 4-68 0,2-3 0 0,-1 3 0 16,6 0 0-16,-6 0 0 0,13 0 0 0,7 0 0 15,-1 0 0-15,1 0 0 0,7 0 0 0,-2 0 0 16,7 0 0-16,-5 0 0 0,5 0 0 16,14 0 0-16,-6 0 0 0,-1 0 0 0,-1-4 0 15,2 4 0-15,12 0 0 0,-7 0 0 0,7 0 0 16,-6 0 0-16,0 0 0 0,-7 4 0 0,7-4 0 15,-8 0 0-15,8 3 0 0,-6-3 0 16,-1 0 0-16,7 4 0 0,-8-4 0 0,8 0 0 16,0 3 0-16,-1-3 0 0,1 0 0 0,0 0 0 15,-1 0 0-15,1 0 0 0,0 0 0 0,0 0 0 16,-7 0 0-16,-1 0 0 0,2 5 0 0,-1-5 0 16,7 0 0-16,0 0 0 0,-2 2 0 15,2-2 0-15,0 0 0 0,6 0 0 0,-7-2 0 16,-5 2 0-16,6 0 0 0,-1 0 0 0,1 0 0 15,-7 0 0-15,7 0 0 0,0 0 0 0,-1 0 0 16,8 0 0-16,-8 0 0 0,0 0 0 16,1 0 0-16,-1 2 0 0,1-2 0 0,0 0 0 15,0 0 0-15,-1 0 0 0,-5 0 0 0,-2 0 0 16,8 0 0-16,-7 0 0 0,1-2 0 16,-1 2 0-16,-7 0 0 0,1-5 0 0,6 5 0 0,-6 0 0 15,-1-3 0-15,1 3 0 0,5 0 0 16,-5-4 0-16,7 4 0 0,-2-3 0 0,2-1 0 15,-1 4 0-15,1-4 0 0,-2 4 0 0,-5-4 0 16,6 4 0-16,0 0 0 0,-6-3 0 0,-7 3 0 16,7 0 0-16,-7-4 0 0,0 4 0 0,-1 0 0 15,2 0 0-15,-1 0 0 0,6 0 0 16,1 0 0-16,-7 0 0 0,7 0 0 0,-7 0 0 16,7 0 0-16,-7 0 0 0,6 0 0 0,1 0 0 15,-7 0 0-15,7 0 0 0,-1 0 0 0,-6 0 0 16,7 0 0-16,-7 0 0 0,1 0 0 15,-2 0 0-15,1 0 0 0,0 0 0 0,1 0 0 16,-1 0 0-16,-1 0 0 0,2 0 0 0,-7 0 0 16,6 0 0-16,-7 0 0 0,7 0 0 0,-7 4 0 15,1-4 0-15,7 0 0 0,-8 0 0 16,7 3 0-16,-6-3 0 0,5 0 0 0,2 4 0 16,-1-4 0-16,0 0 0 0,1 4 0 0,5-4 0 15,1 0 0-15,-7 4 0 0,6-4 0 0,7 0 0 16,1 0 0-16,-1 0 0 0,-1-4 0 0,2 4 0 15,-8 0 0-15,7 0 0 0,7 0 0 16,-7 0 0-16,7 0 0 0,-7-4 0 0,6 4 0 16,1-4 0-16,6 4 0 0,-13 0 0 0,7-3 0 15,-7 3 0-15,1 0 0 0,-2-4 0 0,-5 4 0 16,0-3 0-16,-7 3 0 0,0-4 0 16,0 4 0-16,-7-3 0 0,-5-1 0 0,-1 4 0 15,0 0 0-15,-7 0 0 0,7 0 0 0,-12 0 0 16,5 0 0-16,-6 0 0 0,6 0 0 0,-5 0 0 15,-8 0 0-15,8 0 0 0,-2 0 0 0,-5 0 0 16,6 0 0-16,-6 4 0 0,-1-4 0 16,0 0 0-16,0 0 0 0,-6 0 0 0,8 0 0 15,-8 0 0-15,0-4 0 0,0 4 0 0,-8-5 0 16,-10 2 0-16,-9 0 0 0,-19-5-425 16,-13 1-1102-16,2-9-81 0,-16 7 40 0,15-7 200 0,19 3 354 15,39-7 475-15</inkml:trace>
  <inkml:trace contextRef="#ctx0" brushRef="#br0" timeOffset="1836.13">23210 6181 244 0,'12'0'457'0,"1"0"158"0,1 0 76 0,6 4-17 16,-14-4-61-16,7 0-91 0,0 0-103 0,-7 0-139 16,1 0-98-16,-7 0-50 0,6 0-28 15,-6 0-15-15,6 0-11 0,2 0-8 0,-8 0-8 16,12 0-7-16,-5 0-2 0,0 0-1 0,5 0 1 16,1 0 2-16,1 0-1 0,5 0 6 15,0 3 3-15,1-3 6 0,-1 3 8 0,7-3 8 16,1 5 7-16,-7-5 7 0,6 0 3 0,-1 0 4 15,1-5-2-15,0 5-1 0,1-3 6 0,-1 3-1 16,6 0-2-16,-5-3-3 0,-1 3-2 16,6 0-2-16,1 0-11 0,-1 0-9 0,-6 0-6 15,1-4-7-15,5 4-10 0,-6 0-11 0,-7-4-9 16,7 4-6-16,7 0 0 0,-7 0 4 0,0 0 4 16,7 0 4-16,-1 0 4 0,1 0 2 0,-1 0-4 15,1 0-3-15,-1 0 0 0,1 0-1 16,-1 0 1-16,8-3 3 0,-7 3-1 0,-1 0-5 15,1-4-30-15,-1 4-8 0,1 0 0 0,-1 4 0 16,1-4 0-16,-7 0 0 0,7 0 0 0,-1 0 0 16,1 0 0-16,-1 0 0 0,1 0 0 15,0 0 0-15,0 0 0 0,5 0 0 0,-5 0 0 16,6 0 0-16,0 0 0 0,0 0 0 0,0 0 0 16,7 0 0-16,-7 0 0 0,6 0 0 0,1 0 0 15,-7 0 0-15,7 0 0 0,-1 0 0 16,1 0 0-16,6 0 0 0,-6 0 0 0,-1 0 0 15,1 0 0-15,7 0 0 0,-2 0 0 0,-5 0 0 16,6 0 0-16,0 0 0 0,-6 0 0 0,6 0 0 16,0 3 0-16,0-3 0 0,1 0 0 15,-8 0 0-15,7 0 0 0,-7 4 0 0,8-4 0 16,-1 0 0-16,0 0 0 0,0 0 0 0,0 0 0 16,1 0 0-16,5 0 0 0,-6 0 0 0,-6 0 0 15,13 4 0-15,-7-4 0 0,-1 0 0 0,2 0 0 16,-1 0 0-16,13 0 0 0,-6 0 0 0,0 0 0 15,-1 0 0-15,-6 3 0 0,7-3 0 16,-1 0 0-16,-5 0 0 0,5 0 0 0,1 0 0 16,0 3 0-16,-8-3 0 0,8 0 0 0,-7 5 0 15,7-5 0-15,-7 0 0 0,-6 0 0 16,6 4 0-16,-7-4 0 0,1 3 0 0,-7 1 0 16,-6-1 0-16,-1-3 0 0,8 4 0 0,-8-4 0 15,1 0 0-15,-1 0 0 0,-5 0 0 0,5 0 0 16,-6 0 0-16,7 0 0 0,-1 0 0 0,1 0 0 15,-1 0 0-15,1 0 0 0,-1 0 0 0,1 0 0 16,-1 0 0-16,-5 0 0 0,-1 3 0 16,6-3 0-16,-6 0 0 0,1 0 0 0,-1 0 0 15,-1 0 0-15,1 0 0 0,7 0 0 0,-7 0 0 16,0 0 0-16,-6 0 0 0,-1 0 0 0,-5 0 0 16,-2 0 0-16,2 0 0 0,-2-3 0 15,-5 3 0-15,0 3 0 0,-1 1 0 0,1 0 0 16,-7 0 0-16,0-8 0 0,0 0 0 0,0 4 0 15,0-4 0-15,0 4 0 0,0 0 0 0,-7-3 0 16,1 3 0-16,-8-4 0 0,-18 1 0 16,-13-4 0-16,-21-5-376 0,-25 1-1182 0,-13-4-75 15,-20 7 51-15,-20-1 209 0,-18-3 371 0,-14 1 470 16</inkml:trace>
  <inkml:trace contextRef="#ctx0" brushRef="#br0" timeOffset="13880.49">20472 7421 335 0,'34'4'512'0,"5"0"137"0,-7-1 53 16,-6 1-61-16,1 0-95 0,-9 0-103 15,9-1-108-15,-7 2-113 0,6-3-58 0,-7 2-25 16,7-4-8-16,-6 3-5 0,-1 1 0 0,7-4-8 16,0 4-10-16,0-4-5 0,-6 4-3 15,5-4-5-15,2 0-5 0,-7 0-4 0,6 0-3 16,-7 0-3-16,14 4-4 0,0-4-1 0,-1 0-9 16,1 4-2-16,5-4 5 0,9 0 5 0,-9 3 3 15,8-3 0-15,0 0 6 0,-1 4-1 0,1-4-1 16,6 0-5-16,-7 0-3 0,8 0-1 0,-2 0 6 15,-5 2 3-15,7-2 0 0,-2 0 3 16,-5 0-4-16,-1 0-2 0,8 0-8 0,-7 0-6 16,-7 0-8-16,6 0-6 0,-5 0-4 0,-2 0-6 15,8 0-2-15,-7 0-3 0,6 0-2 16,-5 5-6-16,5-5-4 0,1 0-1 0,0 0-5 16,0 4-3-16,-1-4-1 0,-6 0-2 0,13 0-2 15,-6 3 13-15,-1-3 0 0,1 0 5 16,-1 0 3-16,8 0 3 0,-8 0-5 0,1 0-28 15,-1 0 0-15,1 0 0 0,-7 0 0 0,7 0 0 16,-7 0 0-16,6 0 0 0,1 0 0 0,7 0 0 16,-15 0 0-16,8 0 0 0,0 0 0 15,-8 0 0-15,9-3 0 0,-9 3 0 0,8 0 0 16,-7-4 0-16,6 4 0 0,2 0 0 0,-9 0 0 16,-5 0 0-16,6-5 0 0,7 5 0 0,-7 0 0 15,0-2 0-15,0 2 0 0,0 0 0 0,0 0 0 16,-7 0 0-16,2 0 0 0,-2-4 0 0,1 4 0 15,-1 0 0-15,1 0 0 0,-1 0 0 16,1 0 0-16,6 0 0 0,-7 0 0 0,1 0 0 16,0 0 0-16,0-3 0 0,5 3 0 0,-5 0 0 15,6 0 0-15,1 0 0 0,-2 0 0 0,1 0 0 16,0 0 0-16,1 0 0 0,-8 0 0 16,7 0 0-16,-6 0 0 0,-1 0 0 0,7 0 0 15,-6 0 0-15,6 3 0 0,-6-3 0 0,6 0 0 16,-1 0 0-16,15 0 0 0,-7 4 0 0,-1-4 0 15,1 0 0-15,-20 0 0 0,0 0 0 0,0 0 0 16,0 0 0-16,0 0 0 0,7 0 0 16,-1 0 0-16,1 0 0 0,7 0 0 0,-2 2 0 15,1-2 0-15,0 0 0 0,1 5 0 0,-1-5 0 16,-1 0 0-16,2 0 0 0,-1 0 0 0,0 0 0 16,7 0 0-16,-7 0 0 0,6 0 0 15,-5 0 0-15,5 0 0 0,1 0 0 0,-7 0 0 16,6 0 0-16,-5 0 0 0,-2 0 0 0,8-5 0 15,-7 5 0-15,14 0 0 0,-8-2 0 0,1 2 0 16,-1 0 0-16,7-4 0 0,1 4 0 16,-8-3 0-16,7 3 0 0,0-4 0 0,0 4 0 15,1 0 0-15,-1-4 0 0,-1 4 0 0,2 0 0 16,6-4 0-16,-7 4 0 0,-1 0 0 0,2-4 0 16,-1 4 0-16,7 0 0 0,6-4 0 15,-6 4 0-15,-1 0 0 0,1-3 0 0,-8 3 0 16,2 0 0-16,-7-4 0 0,-7 4 0 0,0 0 0 15,-1 0 0-15,2 0 0 0,-1 0 0 0,0-2 0 16,1 2 0-16,-2 0 0 0,1 0 0 0,7-5 0 16,-1 5 0-16,2 0 0 0,-2 0 0 15,1-3 0-15,5 3 0 0,2 0 0 0,-1-4 0 16,0 4 0-16,0 0 0 0,0 0 0 0,7 0 0 16,6 0 0-16,0 0 0 0,0 0 0 15,7 0 0-15,0 0 0 0,-7 0 0 0,-7 0 0 0,-12 0 0 16,0 0 0-16,-8 0 0 0,2 0 0 0,-7 0 0 15,-1 0 0-15,-6 0 0 0,-7 0 0 16,1-4 0-16,-6 4 0 0,-2 0 0 0,1 0 0 16,-6 0 0-16,0 0 0 0,-1 0 0 0,0 0 0 15,-6 0 0-15,7 0 0 0,-7 4 0 0,0-4 0 16,0 0 0-16,0 4 0 0,0-4 0 16,0 0 0-16,0 0 0 0,0 0 0 0,0 0 0 15,0 0 0-15,0 0 0 0,0 0 0 0,0 0 0 16,0 0 0-16,0 0 0 0,0 0 0 0,0 0 0 15,0 0 0-15,0 0 0 0,0 0 0 16,0 0 0-16,0 0 0 0,0 0 0 0,0 0 0 16,0 0 0-16,0 0 0 0,0 0 0 0,-7 0 0 15,7 0 0-15,0 0 0 0,0 0 0 0,0 0 0 16,0 0 0-16,0 0 0 0,0 0 0 16,0 0 0-16,0 0 0 0,0 0 0 0,0 0 0 15,0 0 0-15,0 0 0 0,0 0 0 0,0 0 0 16,0 0 0-16,0 0 0 0,0 0 0 0,0 0 0 15,0 0 0-15,0 0 0 0,0 0 0 16,0 0 0-16,0 0 0 0,0 0 0 0,0 0 0 16,-6 0 0-16,6 0 0 0,-6 0 0 0,6 0 0 15,-7 0 0-15,7 0 0 0,-13 0 0 0,6-4 0 16,1 4 0-16,-7-4 0 0,-14 4 0 0,-5-7 0 16,-20-1-359-16,-14 2-1240 0,-11-10-55 0,-8 9 68 15,-6-4 227-15,-13 0 373 0,-7 1 463 16</inkml:trace>
  <inkml:trace contextRef="#ctx0" brushRef="#br0" timeOffset="15602.03">9715 8457 175 0,'-45'-4'723'0,"-1"4"154"0,0 0 99 0,7-4 83 16,6-3-68-16,1 7-201 0,-1-3-154 0,13-1-76 15,-5 4-32-15,11-4-28 0,-5 4-124 0,12-4-376 16,1 4 0-16,6-3 0 0,0 3 0 0,0 0 0 16,6-4 0-16,1 4 0 0,6 0 0 15,13 0 0-15,19 0 0 0,28 0 0 0,24 0 0 0,21-4 0 16,18 4 0-16,20 0 0 0,8-4 0 0,5 4 0 15,13 0 0-15,-6 0 0 0,13 0 0 16,1 0 0-16,-2 0 0 0,-5 4 0 0,-7-4 0 16,-1 0 0-16,-18 4 0 0,-8 0 0 0,-18-4 0 15,-13 3 0-15,-21 1 0 0,-6-4 0 16,-19 0 0-16,-13 4 0 0,-13-4 0 0,-8 0 0 0,-18 4 0 16,-1-4 0-16,-12 3 0 0,-7-3 0 15,-7 0 0-15,-25 0 0 0,-27 0 0 0,-26 0 0 16,-31 0 0-16,-22 0 0 0,-18-3 0 0,-14-1 0 15,1 4 0-15,-13-4 0 0,6 4 0 16,0-4 0-16,-7 1 0 0,14 3 0 0,0-4 0 16,12 4 0-16,7-4 0 0,13 4 0 0,13-4 0 15,14 4 0-15,12-2 0 0,20 2 0 0,6-5 0 16,20 5 0-16,13 0 0 0,6-3 0 0,8 3 0 16,5 0 0-16,14 0 0 0,-2 0 0 0,16 0 0 15,4 0 0-15,21 3 0 0,19-3 0 0,20 5 0 16,25-3 0-16,8 2 0 0,19 0 0 0,6 0 0 15,20 3 0-15,6-3 0 0,7 3 0 0,6-3 0 16,7 3 0-16,0 0 0 0,-7-3 0 16,7 0 0-16,-12 3 0 0,-14-3 0 0,-14-1 0 15,-18 1 0-15,-7 0 0 0,-27-4 0 0,-12 0 0 16,-21 4 0-16,-11-4 0 0,-14 3 0 0,-7-3 0 16,-12 0 0-16,-14 4 0 0,-25-4 0 0,-27 0 0 15,-32 0 0-15,-33-4 0 0,-26 1 0 16,-19-1 0-16,-13 4 0 0,-8-4 0 0,8 0 0 15,-1 4 0-15,8-3 0 0,12 3 0 0,6-4 0 16,14 0 0-16,19 4 0 0,14-3 0 0,11 3 0 16,28 0 0-16,12-4 0 0,14 4 0 0,13 0 0 15,12-4 0-15,6 4 0 0,8 0 0 0,12 0 0 16,14 0 0-16,19 0 0 0,20 0 0 16,13 0 0-16,12 0 0 0,14 4 0 0,0-4 0 15,6 0 0-15,1 4 0 0,-8-4 0 0,1 0 0 16,-7 3 0-16,-12-3 0 0,-8 0 0 0,-12 0 0 15,-13 0 0-15,-8 0 0 0,-11 0 0 0,-8 0 0 16,-6 0 0-16,-7 0 0 0,1 0 0 16,-14 0 0-16,-5-3 0 0,-14 3 0 0,-7 0 0 15,-32 0 0-15,-13 0 0 0,-26-8 0 0,-27 5-1225 16,-6-5-521-16,-19 1 37 0,-7 0 185 0,-14 3 373 16,2 0 540-16</inkml:trace>
  <inkml:trace contextRef="#ctx0" brushRef="#br0" timeOffset="21356.46">11644 9587 158 0,'-7'-11'686'0,"7"-1"162"0,0 2 111 0,0 0 95 16,7-2-62-16,-7 1-123 0,0 0-113 16,-7 0-43-16,7 3-12 0,-7 2-246 0,7-2-455 15,-6 0 0-15,-8 5 0 0,8 3 0 0,-6 0 0 16,-15 0 0-16,1 0 0 0,-26 3 0 0,0 13 0 16,-20-6 0-16,1 9 0 0,-14-1 0 15,7 0 0-15,0 5 0 0,-1-2 0 0,14 4 0 0,0 2 0 16,13-1 0-16,6 3 0 0,8-4 0 15,11 6 0-15,14-6 0 0,13 4 0 0,7-3 0 16,6-1 0-16,13-2 0 0,6-5 0 0,14 3 0 16,12-6 0-16,8-3 0 0,6-2 0 0,-1-3 0 15,-6 2 0-15,1-6-36 0,-1-3-987 16,6-8-139-16,-6 1-126 0,0-4 43 0,0-4 119 16,1 4 185-16,-7-7 202 0,6 0 224 0</inkml:trace>
  <inkml:trace contextRef="#ctx0" brushRef="#br0" timeOffset="21650.53">11943 9760 5 0,'13'-20'636'0,"-6"-1"205"15,-1 6 154-15,-6 1 124 0,0-1 1 0,-6 5-115 16,-1 1-199-16,1 3-127 0,-7-2-104 16,6 5-165-16,-13 3-410 0,8 0 0 0,-1 7 0 15,-7 0 0-15,7 1 0 0,0 6 0 0,7 1 0 16,-1-1 0-16,7 5 0 0,7-2 0 0,12 6 0 16,1-4 0-16,6 2 0 0,6 2 0 15,1-5 0-15,6 0 0 0,7-4 0 0,-8-2 0 0,9-1 0 16,-9 0 0-16,8-3 0 0,-7-4 0 15,-6-4 0-15,-1 0 0 0,1 0 0 0,-13-4 0 16,5-4 0-16,-11 1 0 0,-8-4 0 0,-6-5 0 16,-6-1 0-16,-8-2 0 0,-11 1 0 0,-1-1 0 15,-7 2 0-15,1-2 0 0,-8 0 0 0,7 2 0 16,1 5 0-16,-1-3 0 0,13 5 0 16,-5 2 0-16,11 1 0 0,-4 0 0 0,10 0 0 15,8 3 0-15,0-4 0 0,0 8 0 0,0-3 0 16,8 3-434-16,4-8-973 0,14 1-83 0,7-1 45 15,-1 0 171-15,7 2 222 0,7-1 322 16</inkml:trace>
  <inkml:trace contextRef="#ctx0" brushRef="#br0" timeOffset="21923.08">12680 9382 112 0,'19'-8'829'15,"-12"4"285"-15,-1 2 196 0,1-3 150 0,-1 2 38 16,0-1-278-16,2 4-572 0,-2 0-648 15,-6 0 0-15,0 4 0 0,0-1 0 0,6 2 0 16,-6 5 0-16,7 5 0 0,-7-1 0 0,6 8 0 16,1 1 0-16,6 2 0 0,-7 8 0 0,14 1 0 15,-7 3 0-15,0-1 0 0,13 3 0 0,1-1 0 16,-9-6 0-16,15 5 0 0,-7 1 0 16,0-2 0-16,7-4 0 0,-7 2 0 0,-6-5 0 15,5-3 0-15,-5-4 0 0,-6-5 0 0,-2 0 0 16,1-11 0-16,-13-2 0 0,0-4 0 0,0-4-942 15,7-10-495-15,0-5-39 0,-7-7 85 0,6 1 187 16,0-8 277-16,8-1 326 0</inkml:trace>
  <inkml:trace contextRef="#ctx0" brushRef="#br0" timeOffset="22140.23">13266 9455 285 0,'-13'-26'855'0,"0"4"232"16,-13 4 176-16,-1 3 154 0,15 1-43 15,-8 3-249-15,14 3-340 0,-1 1-785 0,1 7 0 16,0-4 0-16,6 8 0 0,6 0 0 0,0 3 0 15,7 4 0-15,1 3 0 0,-2 9 0 0,14-2 0 16,-6 5 0-16,6 0 0 0,7 3 0 16,-7 4 0-16,7 0 0 0,-1 4 0 0,1 0 0 15,-7 0 0-15,-1 2 0 0,9-2 0 0,-9 1 0 16,1-2 0-16,0-3 0 0,-6 0 0 0,-1-3 0 16,1-5 0-16,-7-3 0 0,0-4 0 15,-13 1 0-15,0-12 0 0,0 0-586 0,0-7-989 16,-6-7-25-16,-1 0 84 0,0-8 219 0,7 0 320 15,0-6 457-15</inkml:trace>
  <inkml:trace contextRef="#ctx0" brushRef="#br0" timeOffset="22351.15">13872 9617 484 0,'6'-7'967'0,"8"3"222"0,-1 0 166 0,-7 0 140 16,7 4-160-16,0 4-239 0,-7 0-826 0,8 0-270 15,-8 5 0-15,7 3 0 0,0 3 0 0,0 0 0 16,1-1 0-16,-2 5 0 0,8 2 0 15,-7 4 0-15,7-2 0 0,0 0 0 0,-8 2 0 16,8 1 0-16,-1-1 0 0,1-2 0 0,-7-1 0 16,0-1 0-16,0-6 0 0,-7 0 0 0,1-5 0 15,0-1 0-15,-7-6 0 0,-7 0 0 16,7-9-1061-16,-7-6-289 0,7-2-54 0,0-5 74 16,0-3 163-16,0-3 238 0,0-5 264 0</inkml:trace>
  <inkml:trace contextRef="#ctx0" brushRef="#br0" timeOffset="22473.29">14185 9564 61 0,'-19'-25'699'0,"-1"-4"195"0,7 8 128 0,-7-2 97 16,14 0-30-16,-8 6-217 0,8-2-238 0,0 5-165 16,-1 3-113-16,7-1-98 0,0 5-123 15,0 0-161-15,0 4-170 0,13 3-215 0,-7-4-268 16,8 0-326-16,5 4-139 0,-6-4-5 0,14 8 66 16,-1 0 159-16,6 3 240 0</inkml:trace>
  <inkml:trace contextRef="#ctx0" brushRef="#br0" timeOffset="22790.37">14987 9418 620 0,'38'4'925'0,"-11"0"185"16,-8-4 145-16,0 3 90 0,-12-3-199 0,-7 0-205 15,7 4-168-15,-14-4-697 0,0 3-76 16,-19 1 0-16,-6-1 0 0,-1 6 0 0,-12-3 0 16,5 5 0-16,1-3 0 0,1 4 0 0,5-2 0 15,13 1 0-15,0 0 0 0,8 0 0 0,5 4 0 16,7-4 0-16,13 4 0 0,1 2 0 15,18-1 0-15,1-3 0 0,5 7 0 0,9-3 0 16,4 2 0-16,1 0 0 0,-6-2 0 0,0 3 0 16,-1-3 0-16,-12-2 0 0,-8 0 0 0,2 0 0 15,-7 3 0-15,-14-7 0 0,0 4 0 16,-12-1 0-16,-7-3 0 0,-7 1 0 0,-6-1 0 16,-6-1 0-16,-7-2 0 0,-7-1 0 0,1 1 0 15,-1-4 0-15,7-4 0 0,-6 0 0 0,5-4 0 16,1-4 0-16,6 1 0 0,1-4 0 0,6 0 0 15,6-8-547-15,7-3-821 0,13 0-88 16,7-7 41-16,12 3 165 0,0-3 209 0,8 4 300 16</inkml:trace>
  <inkml:trace contextRef="#ctx0" brushRef="#br0" timeOffset="23006.07">15344 9452 211 0,'34'-5'834'15,"-9"10"219"-15,-12-5 144 0,6 3 140 0,1 0 8 16,0 5-263-16,-1 0-184 0,7 3-664 0,1 3-234 15,-8 1 0-15,8 6 0 0,-8 2 0 0,0 0 0 16,1 2 0-16,-1 4 0 0,-5 1 0 16,-2-1 0-16,8 0 0 0,-7 0 0 0,1 1 0 15,-8-1 0-15,6-3 0 0,-5 3 0 0,0-7 0 16,6 0 0-16,-13-4 0 0,6-7 0 0,-12 1 0 16,-1-5 0-16,1-7 0 0,-8-4-1093 15,8-7-365-15,0 0-23 0,-8-7 92 0,8-4 198 16,0-1 291-16,-1-2 362 0</inkml:trace>
  <inkml:trace contextRef="#ctx0" brushRef="#br0" timeOffset="23136.53">15579 9587 328 0,'-19'-29'835'16,"-1"6"193"-16,0 2 146 0,1-2 132 0,-1 6-97 15,8 1-272-15,-2 1-203 0,8 1-165 0,6 3-498 16,-6 0-71-16,6 8 0 0,6-2 0 0,0 3 0 16,8 4 0-16,-2 6 0 0,8 3 0 15,7 0-691-15,5 0-294 0,1-4-246 0,12 4-63 16,7-3 86-16,7 3 126 0,0 1 216 0,6-2 256 15</inkml:trace>
  <inkml:trace contextRef="#ctx0" brushRef="#br0" timeOffset="23423.32">16335 9539 67 0,'32'5'716'0,"-12"1"250"0,-7-2 187 15,-7-4 153-15,2 4 23 0,-8-1-177 0,0 0-192 16,-8 2-418-16,-4-1-542 0,-8 6 0 0,1 1 0 16,-1 1 0-16,-6-1 0 0,7 7 0 0,-7-3 0 15,12 3 0-15,-5 4 0 0,6-1 0 16,6 2 0-16,7-5 0 0,7 4 0 0,-1 0 0 15,14-3 0-15,0-2 0 0,6-2 0 0,-1 0 0 16,9-3 0-16,-2-5 0 0,7 0 0 0,-7-3 0 16,7-1 0-16,-6-6 0 0,-1-1 0 15,-6-3 0-15,1 0 0 0,-7-5 0 0,-8 1 0 16,2-8 0-16,-14 5 0 0,0-3 0 0,-8-2 0 16,2-3 0-16,-13 2 0 0,-1-1 0 15,-6 3 0-15,0-1 0 0,0 2 0 0,-7 2 0 16,1 0 0-16,-1-3 0 0,7-1 0 0,-13 4 0 15,7 1 0-15,5-1 0 0,1 5-1030 0,20-9-405 16,0 0-26-16,6 4 101 0,12-2 179 0,8-2 262 16,-1 4 322-16</inkml:trace>
  <inkml:trace contextRef="#ctx0" brushRef="#br0" timeOffset="23807.08">16726 9433 375 0,'26'14'791'15,"7"1"140"-15,-7 4 139 0,0-1 161 0,-1 1-97 16,-5 7-191-16,0-6-91 0,-1 6-44 0,7 1-752 15,-12 2-56-15,5-3 0 0,-6 3 0 16,-6-4 0-16,5 1 0 0,2 0 0 0,-8-3 0 16,1-2 0-16,0-3 0 0,-1 1 0 0,-6-9 0 15,6 2 0-15,-6-5 0 0,0 0 0 16,7-3 0-16,-7 0 0 0,0-4 0 0,-7-4 0 16,7-3 0-16,0-4 0 0,0-4 0 0,7 0 0 15,-7-4 0-15,6-2 0 0,1-4 0 0,6 2 0 16,0-6 0-16,6 6 0 0,1-2 0 15,-1 4 0-15,7-2 0 0,-6 5 0 0,0 0 0 16,5 6 0-16,-5 1 0 0,0 4 0 0,6 4 0 16,-7 3 0-16,8 0 0 0,-8 3 0 0,14 4 0 15,0 4 0-15,-1 1 0 0,1 1 0 0,-7 3 0 16,6 2 0-16,1 1 0 0,-1 3 0 16,-6-5 0-16,7 6 0 0,-7-5 0 0,0 4 0 15,-7-3 0-15,7-1 0 0,-12 1 0 0,5-5 0 16,-5-3 0-16,-8 0 0 0,0-3 0 0,-6-6 0 15,0 3 0-15,-6-5-890 0,0-5-602 0,-2 3-23 16,2-6 88-16,-7-3 199 0,7 0 297 16,6-1 380-16</inkml:trace>
  <inkml:trace contextRef="#ctx0" brushRef="#br0" timeOffset="24824.64">13663 10652 112 0,'20'-12'695'0,"-1"5"180"15,1 0 131-15,-7-5 127 0,0 5-21 0,0-3-128 16,-6 2-144-16,-7 4-77 0,7-3-92 16,-1-1-671-16,-6 6 0 0,0 2 0 0,0 0 0 15,-13 0 0-15,-7 2 0 0,-12 6 0 0,-14 3 0 16,-19 0 0-16,-13 7 0 0,-13 4 0 0,-20 0 0 15,-19 8 0-15,-14 3 0 0,-18 3 0 0,-8 1 0 16,-13 4 0-16,-5 0 0 0,-1 2 0 16,-1 1 0-16,1 0 0 0,1 1 0 0,5-5 0 15,13 3 0-15,1-2 0 0,6 0 0 0,13-2 0 16,0-5 0-16,20-1 0 0,0 0 0 0,13-4 0 16,-1 1 0-16,14-5 0 0,6 2 0 0,14-6 0 15,5-2 0-15,8-1 0 0,12-4 0 0,1-2 0 16,19-2 0-16,-1 1 0 0,21-7 0 0,-7 0 0 15,12-1 0-15,8-3 0 0,0-3 0 0,18-1 0 16,2-7 0-16,5-3 0 0,14-1 0 0,0-3 0 16,12-8 0-16,-6 1 0 0,13-4 0 0,1-2 0 15,5 2 0-15,1-1 0 0,6-3 0 0,-13 0 0 16,0 7 0-16,-12-3 0 0,-2 8 0 16,-5-2 0-16,-7 4 0 0,-7 2 0 0,-5 5 0 15,-8 5 0-15,-6 0 0 0,-6 4 0 0,-14 6 0 16,-7 1 0-16,-11 6 0 0,-15 5 0 0,-5 4 0 15,-1 2 0-15,-6 2 0 0,0 3 0 0,-6-1 0 16,5 4 0-16,1 1 0 0,7-1 0 0,5 1 0 16,1-1 0-16,13 0 0 0,7-2 0 0,5 2 0 15,15-3 0-15,5-1 0 0,14 0 0 0,5-3 0 16,15 1 0-16,11 3 0 0,15-9 0 0,12 6 0 16,13-5 0-16,14 0 0 0,-1-2 0 0,13-7 0 15,7 3 0-15,-7-4 0 0,7-1 0 16,-14-4 0-16,1 4 0 0,-7-7 0 0,-6 0 0 0,6 0 0 15,-12 0 0-15,-14 0 0 0,-6 0 0 0,-21-2 0 16,1-3 0-16,-13 5 0 0,-13-3 0 16,1-1 0-16,-21 1 0 0,-6-1-1574 0,-14 0-118 15,-11 4 50-15,-7 0 208 0,-8 0 351 0,-6 8 505 16</inkml:trace>
  <inkml:trace contextRef="#ctx0" brushRef="#br0" timeOffset="26010.45">2104 12872 535 0,'-26'15'822'15,"7"-4"145"-15,-1 0 123 0,7-3 57 0,-7 2-121 16,0-3-198-16,2 1-129 0,4-1-88 16,1-2-145-16,7-3-466 0,-8 2 0 15,14-4 0-15,0 4 0 0,0-4 0 16,14 0 0-16,-1 4 0 0,7-4 0 0,-2 0 0 16,2 0 0-16,7 0 0 0,-8-4 0 15,0 8 0-15,8-4 0 0,-1 0 0 16,0 0 0-16,0-4 0 0,0-4 0 0,-7 6 0 15,7-3 0-15,-6 2 0 0,7-1 0 0,-15 1 0 16,8-2 0-16,-7 2 0 0,-1-1 0 16,2 0 0-16,-8 4 0 0,-6-3 0 15,6 3 0-15,-6 0 0 0,0-3 0 16,0 3 0-16,-12 0 0 0,-14-5 0 16,-1 5 0-16,-5 0 0 0,-7 5 0 0,0-5 0 15,6 3 0-15,-6 0 0 0,-6 5 0 16,-1-5 0-16,7 2 0 0,-7 2 0 0,7 1 0 15,-6-6 0-15,5 2 0 0,-5 4 0 16,-7-5 0-16,7 1 0 0,5 0 0 0,-5-4 0 16,6 0 0-16,-1 0 0 0,8 0 0 15,-1 0 0-15,0-4 0 0,14 0 0 16,-8 1 0-16,15-1 0 0,-8 0 0 16,14 0 0-16,-7 4 0 0,7-2 0 15,6 2 0-15,-8-5 0 0,2 5 0 0,6 5 0 16,0-5 0-16,0 2 0 0,0-2 0 0,0 8 0 15,0-4 0-15,0 7 0 0,0 0 0 16,-6 3 0-16,-1 8 0 0,0-2 0 16,1 5 0-16,-13 0 0 0,5 5 0 0,2-1 0 15,-2 4 0-15,2-4 0 0,-8 5 0 16,13-5 0-16,1 3 0 0,0-1 0 16,6-2 0-16,6-4 0 0,0 4 0 0,1-7 0 15,-1 1 0-15,14-1 0 0,-7-7 0 16,13 2 0-16,0-5 0 0,0-1 0 15,13-5 0-15,7 3 0 0,-1-6 0 0,1 0 0 16,7-3 0-16,12-3 0 0,-7 3 0 16,7-3 0-16,0-1 0 0,0-1 0 15,0-5 0-15,-6 3 0 0,0-1 0 0,-7 1 0 16,1 0 0-16,-21-8 0 0,1 8 0 16,-7-5 0-16,-20-2 0 0,-6-1-1326 0,-6-4-234 15,-20 2 28-15,-1 2 159 16,-5 1 228-16,-7-1 337 0,-1 3 378 0</inkml:trace>
  <inkml:trace contextRef="#ctx0" brushRef="#br0" timeOffset="26199.52">1576 13258 379 0,'-26'0'823'0,"6"0"163"16,-5 3 126-16,12-3 112 0,0 0-155 16,-1 4-261-16,8-4-190 0,6 0-122 15,0 3-80-15,14 1-156 0,5-4-260 16,13 4 0-16,1 0 0 0,13-4 0 0,6 0 0 15,6 0 0-15,0 0 0 0,1 0 0 16,-6 0 0-16,-1 0 0 0,7 0-582 16,-1-8-291-16,1-3-292 0,-1 4-97 0,-12-8 40 15,-7 4 111-15,1 0 170 0,-2-1 236 16</inkml:trace>
  <inkml:trace contextRef="#ctx0" brushRef="#br0" timeOffset="26476.52">2769 13019 228 0,'6'-7'781'0,"1"3"232"16,-7 0 199-16,0 0 177 0,-13-3-23 0,6 4-175 15,-5 3-180-15,4 0-1011 0,8 0 0 16,0 0 0-16,0 0 0 0,0 7 0 16,0 0 0-16,0 1 0 0,0 6 0 15,0 6 0-15,8 1 0 0,-8 4 0 0,0 4 0 16,0 5 0-16,0 2 0 0,6-2 0 15,-6 6 0-15,6-3 0 0,7 0 0 0,0-1 0 16,0 1 0-16,1-4 0 0,12-4 0 16,-1-3 0-16,-5-8 0 0,6-3 0 15,7-4 0-15,-13-11 0 0,12-7-1395 16,7-8-158-16,0-3 31 0,7-5 160 0,13 1 225 16,-8 0 345-16,1-3 371 0</inkml:trace>
  <inkml:trace contextRef="#ctx0" brushRef="#br0" timeOffset="26878.03">3662 13217 214 0,'12'-14'771'0,"-12"2"192"0,0 1 160 16,-6-3 161-16,-7 3-21 16,-13 3-211-16,-7-3-166 0,0 5-251 0,1-3-635 15,-1 3 0-15,1 6 0 0,-7 0 0 16,0 6 0-16,-1 3 0 0,-5 1 0 16,6 5 0-16,6 4 0 0,0 3 0 0,15-1 0 15,-2 9 0-15,7-5 0 0,13 0 0 16,0 2 0-16,6-1 0 0,14-4 0 0,-7-5 0 15,13 2 0-15,-7-4 0 0,1-1 0 16,6-6 0-16,-6-5 0 0,5 1 0 16,1-8 0-16,1-3 0 0,-1-1 0 0,-6-6 0 15,-1-1 0-15,1-7 0 0,-8 0 0 16,2 1 0-16,-8-9 0 0,0 4 0 16,1 1 0-16,-7-1 0 0,0 4 0 0,0 3 0 15,0 4 0-15,0 1 0 0,0 7 0 16,0-1 0-16,0 5 0 0,0 3 0 0,7 3 0 15,-7 9 0-15,6-2 0 0,1 9 0 16,-1-2 0-16,1 6 0 0,6 3 0 16,-1 0 0-16,2-1 0 0,-1 1 0 15,6 0 0-15,1-4 0 0,6-4 0 0,-7-3 0 16,8-1 0-16,-1-7 0 0,6-7 0 16,13-3-1340-16,2-11-167 0,5-5 16 15,-1 1 139-15,8-4 202 0,0-4 304 0,-7-3 389 16</inkml:trace>
  <inkml:trace contextRef="#ctx0" brushRef="#br0" timeOffset="27149.51">4378 13100 116 0,'6'-18'731'0,"-18"-1"224"0,-1 4 176 16,-1 1 159-16,-12 6 7 0,0-3-187 15,-6 4-211-15,-1 3-237 0,1 4-662 16,-1 4 0-16,7 0 0 0,0 3 0 0,0 8 0 16,13-1 0-16,-7 1 0 0,14 6 0 15,6 2 0-15,0 0 0 0,13-2 0 16,0 2 0-16,7 2 0 0,6-2 0 0,-1-2 0 15,9 1 0-15,-9 0 0 0,1 0 0 16,0-3 0-16,-6-1 0 0,-1-4 0 16,-5 5 0-16,-2-9 0 0,-4 5 0 0,-8 0 0 15,-8-4 0-15,2 0 0 0,-7 4 0 16,0-4 0-16,-13 1 0 0,-1-2 0 16,2-3 0-16,-1-3 0 0,0-4 0 0,-7 0 0 15,7-4 0-15,0-3-233 0,6-3-1175 16,7-10-96-16,1-6 40 0,-2 5 168 15,14-9 213-15,0-2 300 0,14-2 366 0</inkml:trace>
  <inkml:trace contextRef="#ctx0" brushRef="#br0" timeOffset="27410.55">4234 12843 219 0,'14'-15'861'16,"-1"1"241"-16,-13 6 159 0,13 1 146 0,-13-1-10 15,13 8-276-15,-7 4-298 0,8 0-823 16,12 7 0-16,-7 7 0 0,1 4 0 15,0 7 0-15,6 4 0 0,-7 4 0 0,1 4 0 16,-8 7 0-16,8-2 0 0,0 3 0 16,-1-2 0-16,-5 5 0 0,4-1 0 15,2-3 0-15,-7 0 0 0,7-8 0 0,-8 0 0 16,8-6 0-16,-7-5 0 0,1-7 0 16,-2 0 0-16,-5-11 0 0,0-4 0 15,-7-3 0-15,-7-8 0 0,7-7 0 0,0-3-1114 16,-7-8-374-16,7-5-10 0,-12-2 132 15,-2 0 205-15,8-4 291 0,-7 3 326 16</inkml:trace>
  <inkml:trace contextRef="#ctx0" brushRef="#br0" timeOffset="27533.55">4567 13295 294 0,'-13'-15'779'0,"1"0"236"0,4 8 168 15,2 0 132-15,0-1-78 0,-7 1-255 16,6 3-223-16,7 0-196 0,7 1-499 16,6 3-64-16,7-3 0 0,12 3 0 0,1 0 0 15,5 0 0-15,1 3 0 0,1-3 0 16,-1 3 0-16,6-3-270 0,1 0-801 0,6-6-244 15,0 1-83-15,-6-7 49 0,-7 3 165 0,-7-3 266 16,1 2 377-16</inkml:trace>
  <inkml:trace contextRef="#ctx0" brushRef="#br0" timeOffset="27728.62">5239 13100 624 0,'-8'4'913'16,"2"-1"185"-16,0 1 144 0,6-4 59 0,-6 4-161 15,6-1-197-15,6 0-125 0,6 6-706 0,8-3-112 16,0 5 0-16,-1 1 0 0,-5 3 0 0,-2 2 0 15,8-3 0-15,-7 9 0 0,1 0 0 0,-2-6 0 16,2 6 0-16,-2 2 0 0,8-2 0 16,-7-2 0-16,-1 1 0 0,2 4 0 0,-8-8 0 15,1 1 0-15,0-8 0 0,-7 0 0 0,-7-4 0 16,7-2 0-16,-7-5-373 0,7-5-1091 0,0-7-70 16,0-5 52-16,-6-5 183 0,0 0 259 0,-2-4 352 15</inkml:trace>
  <inkml:trace contextRef="#ctx0" brushRef="#br0" timeOffset="27835.52">5148 12862 29 0,'-8'-19'433'0,"8"8"51"0,14 0-5 15,5 0-65-15,1 4-324 0,6-1-286 0,0 8-165 16,7 0-85-16,-1 4-14 0,1 3 58 0</inkml:trace>
  <inkml:trace contextRef="#ctx0" brushRef="#br0" timeOffset="28095.69">6509 13008 656 0,'0'7'1054'0,"-7"1"206"0,1-5 162 15,-14 0 143-15,1 2-223 0,-13-1-450 0,-8 4-892 16,-5-2 0-16,-8 5 0 0,-5-3 0 0,-7 3 0 16,0-1 0-16,6 5 0 0,6-1 0 0,2 5 0 15,5 0 0-15,13 2 0 0,7 2 0 16,0-1 0-16,13 0 0 0,0 3 0 0,26-2 0 0,0-2 0 15,27 2 0-15,5-5 0 0,7 0 0 0,7-4 0 16,12 1 0-16,8-3 0 0,5-5 0 16,1-4 0-16,0 1 0 0,0-4 0 0,-8-4 0 15,-4-3 0-15,-15-4 0 0,-6-8 0 0,-6 5-481 16,-7-8-1193-16,-7 3-17 0,-6 5 106 0,1-4 268 16,-1 7 421-16,19-4 420 0</inkml:trace>
  <inkml:trace contextRef="#ctx0" brushRef="#br0" timeOffset="30180.12">1420 14836 449 0,'-13'-11'801'0,"13"1"148"16,0-5 108-16,7-1 76 0,-1 5-121 15,0 0-189-15,1 0-101 0,-14 4-60 16,7 3-79-16,-6-3-583 0,6 4 0 0,0-2 0 15,6 5 0-15,-6 5 0 0,13 5 0 16,-6 5 0-16,0 8 0 0,-1 2 0 16,14 4 0-16,-7 11 0 0,13 4 0 0,-6 1 0 15,12 2 0-15,1 5 0 0,-1-4 0 16,7 2 0-16,-7-1 0 0,1-2 0 16,-1-3 0-16,1 0 0 0,-7-7 0 0,-6-4 0 15,0-4 0-15,-7-2 0 0,-1-5 0 16,-5-8 0-16,0-2 0 0,-7-2 0 0,6-6 0 15,-6-1 0-15,-6-3 0 0,-8-7 0 0,2 0 0 16,-8-8 0-16,1-3 0 0,5-5 0 16,-5-6 0-16,-1 0 0 0,0-5 0 15,8 3 0-15,6-7 0 0,-8 5 0 16,14 0 0-16,0-3 0 0,14 6 0 0,-2 4 0 16,8 1 0-16,6 6 0 0,13 2 0 15,13 5 0-15,7 1 0 0,6 8 0 16,0 3 0-16,0 3 0 0,7 3 0 0,-6 11 0 15,-9 0 0-15,2 9 0 0,-7-4 0 16,-13 7 0-16,-13-2 0 0,-12 2 0 0,-8 0 0 16,-19 0 0-16,-20 5 0 0,-6-9 0 15,-6 1 0-15,-13-1 0 0,-1-2 0 0,-6-2 0 16,6-5 0-16,0-2 0 0,1-3 0 16,5-4 0-16,8 0 0 0,13-7 0 15,5 0 0-15,8-7 0 0,19 0 0 0,6-9 0 16,7-1 0-16,20-6 0 0,18 2 0 15,-4-5-445-15,24-3-988 0,-6 0-71 0,1-5 49 16,11 5 179-16,15 3 240 0,-7 1 328 16</inkml:trace>
  <inkml:trace contextRef="#ctx0" brushRef="#br0" timeOffset="30516.87">3342 15016 570 0,'14'-8'862'0,"5"8"151"0,-6 0 138 16,-6 0 77-16,-14 0-140 0,-13 0-206 0,-12 0-121 15,-7 8-125-15,-7-4-636 0,7 3 0 0,-7 3 0 16,1 5 0-16,6 4 0 0,-1 3 0 16,1 4 0-16,13-1 0 0,6 4 0 15,14-2 0-15,6 2 0 0,6-4 0 0,21 1 0 16,-1-1 0-16,13-5 0 0,7-3 0 16,-1-2 0-16,7-3 0 0,7-2 0 0,0-6 0 15,-1 0 0-15,-5-4 0 0,-8-4 0 16,1-3 0-16,-7-4 0 0,-7-4 0 15,-6-1 0-15,-13-1 0 0,-6-5 0 0,-7 3 0 16,-7-7 0-16,-6 9 0 0,-13-5 0 16,6-1 0-16,-12 5 0 0,6 0 0 15,0 3 0-15,-6 0 0 0,6 5 0 16,12-2 0-16,-5 5 0 0,12 0 0 0,7-1 0 16,-6 5 0-16,-1-6 0 0,14 6 0 15,-1 0-675-15,14-5-776 0,19 1-47 0,-7-1 83 16,21 5 186-16,-1-4 259 0,7 3 303 15</inkml:trace>
  <inkml:trace contextRef="#ctx0" brushRef="#br0" timeOffset="30914.29">4039 14979 244 0,'27'0'785'0,"-8"4"203"0,0-4 162 0,1 0 138 16,-13 3-50-16,-7 2-225 0,-7-2-159 0,1 0-223 16,6 5-631-16,0-5 0 0,6 5 0 15,-6-1 0-15,7 7 0 0,-1 1 0 16,-6 4 0-16,6-1 0 0,1 5 0 15,6-2 0-15,1 4 0 0,-2 1 0 0,8-3 0 16,-1 3 0-16,1-1 0 0,0-3 0 16,5-4 0-16,-5 1 0 0,0-4 0 15,-1-5 0-15,7-2 0 0,-6-1 0 0,6-7 0 16,0-3 0-16,7-1 0 0,-7-6 0 16,-1-5 0-16,1-1 0 0,-6-6 0 0,0 0 0 15,-1-3 0-15,-5-2 0 0,-2 2 0 16,-12 0 0-16,7-1 0 0,-14 4 0 15,7 0 0-15,-6 4 0 0,6 0 0 16,-6 6 0-16,-2 1 0 0,8 4 0 0,0 3 0 16,0 4 0-16,0 4 0 0,8 3 0 15,-2 4 0-15,0 4 0 0,7 3 0 0,1 1 0 16,5 3 0-16,0 0 0 0,1 0 0 16,6-1 0-16,1 2 0 0,-2-1 0 15,1-1 0-15,-6-6 0 0,0 4 0 0,-1-8 0 16,-6-1 0-16,0-6 0 0,13-4-1240 15,-6-7-311-15,5-4 26 0,2 0 145 0,-1-4 219 16,0-2 319-16,-6-2 392 0</inkml:trace>
  <inkml:trace contextRef="#ctx0" brushRef="#br0" timeOffset="31298.64">5148 15063 88 0,'-8'-11'728'0,"8"4"225"0,0 3 166 0,8-3 131 16,-16 3-8-16,-4 1-217 0,-2 3-211 15,8 0-157-15,-1 0-342 0,7 3-315 16,7 4 0-16,13 5 0 0,0-1 0 0,-2 4 0 0,9 3 0 15,-7 1 0-15,-2-2 0 0,2 2 0 0,-7-1 0 16,1 4 0-16,-2-3 0 0,2-1 0 16,-8 0 0-16,7-3 0 0,0-4 0 0,-6 0 0 15,-1-4 0-15,0 1 0 0,-6-5 0 0,8-3 0 16,-8 0 0-16,12-3 0 0,-6-5 0 0,2-6 0 16,-2-1 0-16,7 0 0 0,0-3 0 0,6-3 0 15,1 1 0-15,-7-1 0 0,7-1 0 0,-1 0 0 16,0 3 0-16,1 2 0 0,0-3 0 0,-7 6 0 15,7 2 0-15,-8 5 0 0,1 0 0 0,7 4 0 16,-7 3 0-16,6 0 0 0,1 0 0 0,6 7 0 16,1 0 0-16,-2 0 0 0,7 9 0 0,2-2 0 15,-2 1 0-15,-6 3 0 0,7 0 0 0,0 4 0 16,-8 0 0-16,8-4 0 0,-8 5 0 0,2-1 0 16,-7-3 0-16,6-2 0 0,-7 2 0 0,-6-1 0 15,-6-3 0-15,12-4 0 0,-12 1 0 16,-1-6 0-16,0 2 0 0,-6-5 0 0,0-3-414 15,0-3-959-15,8-1-84 0,4-6 39 0,1-2 156 16,0 1 194-16,14-1 287 0,-1 2 365 0</inkml:trace>
  <inkml:trace contextRef="#ctx0" brushRef="#br0" timeOffset="31549.3">6658 15112 305 0,'8'-15'766'0,"4"1"160"0,-5-3 125 0,-1 0 120 15,1 2-81-15,0-3-181 0,-14 3-103 0,7 5-52 16,0-5-341-16,0 7-413 0,-7-3 0 0,7 4 0 15,-6 7 0-15,-13 0 0 0,5 0 0 0,-12 7 0 16,7 1 0-16,-13 3 0 0,5 4 0 0,-5 2 0 16,6 2 0-16,-1 3 0 0,1 4 0 0,6-1 0 15,1 4 0-15,6-3 0 0,0 3 0 0,7 0 0 16,-1-2 0-16,14-2 0 0,-1 1 0 0,7 0 0 16,7-3 0-16,0-2 0 0,5-3 0 0,1-3 0 15,7 0 0-15,6-5 0 0,-6-3 0 0,6 1 0 16,-7-4 0-16,7-1 0 0,1-3 0 0,-1-3 0 15,-7-5 0-15,1 2 0 0,-13-6 0 0,6-6-342 16,-7 0-1051-16,7-4-93 0,0-7 36 0,0 2 168 16,7-2 214-16,-7 3 301 0</inkml:trace>
  <inkml:trace contextRef="#ctx0" brushRef="#br0" timeOffset="31866.12">7213 15119 439 0,'-7'7'853'0,"7"-7"182"0,0 3 141 15,0-3 106-15,0 4-132 0,-7-4-219 0,7 0-142 16,7 0-253-16,-7 0-536 0,0-4 0 0,7 1 0 15,-1-1 0-15,7 1 0 0,1-4 0 0,-2 3 0 16,2-7 0-16,-2 3 0 0,8 2 0 16,-7-6 0-16,0 1 0 0,0 0 0 0,0-1 0 15,-6 5 0-15,-7-3 0 0,6-2 0 0,-6 5 0 16,-6 0 0-16,6-1 0 0,-7 5 0 0,-6-1 0 16,7 1 0-16,-14 3 0 0,7 0 0 0,-13 3 0 15,0 1 0-15,0 4 0 0,-1 2 0 0,1 5 0 16,0-1 0-16,7 1 0 0,-1 6 0 0,1-1 0 15,6 2 0-15,13-1 0 0,0 2 0 0,6-2 0 16,1 1 0-16,12 1 0 0,1-1 0 0,13-4 0 16,-1 0 0-16,7-3 0 0,7-1 0 0,-1 1 0 15,8-3 0-15,-8-2 0 0,1-2 0 0,-1-4 0 16,-5-1 0-16,-8 1 0 0,1-8 0 0,-7 1-944 16,0-9-632-16,-1 4 5 0,-5 2 124 0,6 3 223 15,13-5 335-15,7 4 416 0</inkml:trace>
  <inkml:trace contextRef="#ctx0" brushRef="#br0" timeOffset="32382.29">8757 15177 557 0,'19'-11'788'0,"1"-3"131"0,-7 3 95 0,1-4-10 16,-2-3-86-16,-6 3-163 0,-6 0-74 0,-6 0-26 16,0 1-1-16,-8-1-408 0,-5-3-246 0,-1 3 0 15,-6 5 0-15,7-2 0 0,-1 1 0 0,0 4 0 16,-6 3 0-16,7 1 0 0,-1-1 0 0,-6 8 0 15,0 3 0-15,7 0 0 0,-1 1 0 0,1 7 0 16,6 2 0-16,0 2 0 0,6 3 0 16,20 4 0-16,0-1 0 0,7 4 0 0,6 0 0 15,7 5 0-15,5-1 0 0,9-4 0 0,-9 1 0 16,8-5 0-16,0-2 0 0,-1-1 0 0,-5-5 0 0,-2-1 0 16,-5-5 0-16,-7-4 0 0,0 0 0 0,0-3 0 15,-7-4 0-15,8-4 0 0,-8-3 0 16,0-4 0-16,-5 0 0 0,-1-3 0 0,-6-5 0 0,-7 1 0 15,0-5 0-15,-7 5 0 0,0-8 0 0,-5 4 0 16,-2 0 0-16,1 1 0 0,-6 2 0 0,0 1 0 16,-1 3 0-16,0 0 0 0,1 1 0 0,-1 3 0 15,7 3 0-15,-6 1 0 0,-1 0 0 0,1 4 0 16,5-2 0-16,2 5 0 0,-8 0 0 16,7 0 0-16,-1 0-376 0,8-3-845 0,12 3-148 15,8-4 5-15,-1-1 135 0,13 2 156 0,0 0 234 16,7 0 282-16</inkml:trace>
  <inkml:trace contextRef="#ctx0" brushRef="#br0" timeOffset="32834.08">9409 14899 397 0,'20'-15'757'0,"-2"0"129"0,-4 0 86 0,-1-7 22 16,-7 5-116-16,8-10-175 0,-14 5-103 0,0 0-37 16,-7 0-7-16,-6 0-6 0,0 4-215 0,-7-5-335 15,0 6 0-15,-5-2 0 0,-1 4 0 16,0 4 0-16,-1 1 0 0,1 2 0 0,6 1 0 15,-5 3 0-15,5 4 0 0,-6 4 0 0,13-1 0 0,-7 5 0 16,8 6 0-16,5-3 0 0,-6 8 0 0,13 4 0 16,0-2 0-16,0 8 0 0,13 1 0 0,0 2 0 15,6 1 0-15,1 4 0 0,6 0 0 0,-6 3 0 16,5 1 0-16,9 0 0 0,-9-2 0 16,8 6 0-16,0-5 0 0,0 0 0 0,-1-3 0 15,-6 4 0-15,-1-9 0 0,2 1 0 0,-7-3 0 16,-1-4 0-16,-6-9 0 0,0 6 0 0,0-8 0 0,-6 0 0 15,-1-5 0-15,0-6 0 0,1-1 0 0,0-3 0 16,-7 0 0-16,0 0 0 0,-7-7 0 0,0-1 0 16,1 1 0-16,0-7 0 0,-1-1 0 0,-6 1 0 15,6-5 0-15,-5-4 0 0,5 6 0 0,0-5 0 16,1 0 0-16,0 3 0 0,6 1 0 0,0 0 0 16,0 4 0-16,0 2 0 0,0 1 0 0,6 3 0 15,0 1 0-15,8 4 0 0,-2-2 0 16,8 5 0-16,6 0 0 0,7 0 0 0,0 5 0 0,-1-2 0 15,7 4 0-15,-7-3 0 0,8 3 0 16,-7-3 0-16,-8 0 0 0,8-1 0 0,-7 6 0 16,6-9 0-16,-12 3 0 0,0-6-743 0,-8-1-748 15,-12-4-31-15,7 0 82 0,0 1 196 0,-7-4 292 16,0 0 358-16</inkml:trace>
  <inkml:trace contextRef="#ctx0" brushRef="#br0" timeOffset="33334.37">10138 14809 625 0,'13'-6'885'0,"-6"-2"183"15,0 1 157-15,-7-3 35 0,6-2-130 0,-6 1-219 16,-6-4-152-16,-1 5-431 0,-13-5-328 0,0 0 0 16,-6 1 0-16,-6 3 0 0,-1 0 0 0,7 3 0 15,-6 2 0-15,-1-2 0 0,1 4 0 16,-1 4 0-16,7 0 0 0,0 4 0 0,0 4 0 15,7 1 0-15,-1 7 0 0,7 2 0 0,-1 4 0 16,14 0 0-16,0 7 0 0,8 5 0 0,4-2 0 16,8 5 0-16,-1 3 0 0,14 1 0 0,0 0 0 15,0 2 0-15,-8 6 0 0,8-6 0 0,-7 1 0 16,0-1 0-16,-6 2 0 0,6-5 0 0,-7-4 0 16,7 1 0-16,-6-3 0 0,0-9 0 0,-8 2 0 15,8-6 0-15,-13-2 0 0,5-5 0 0,-4-3 0 16,-2-3 0-16,0-1 0 0,-6-3 0 0,6 0 0 0,-6-4 0 15,0-4 0-15,-6 0 0 0,6-3 0 0,-6-1 0 16,6-3 0-16,-6 0 0 0,-2-3 0 0,2 3 0 16,0-7 0-16,-1 2 0 0,0-1 0 0,-6-2 0 15,13 1 0-15,-6 0 0 0,6-1 0 0,0 3 0 16,0 2 0-16,0-1 0 0,6 5 0 0,7-1 0 16,-6 0 0-16,6 0 0 0,7 3 0 0,-1 4 0 15,1 2 0-15,6-3 0 0,0 5 0 16,7 0 0-16,-1 5 0 0,1-3 0 0,-1 2 0 15,-6 4 0-15,7-1 0 0,-7 0 0 0,0-3 0 16,7 3 0-16,-1-3 0 0,-19 0 0 0,-7-1 0 16,-6 1-196-16,0-4-1151 0,0-4-124 0,0 1 16 15,-6-1 140-15,-7 0 188 0,-7 4 308 16,0 0 383-16</inkml:trace>
  <inkml:trace contextRef="#ctx0" brushRef="#br0" timeOffset="34519.46">2045 16242 171 0,'-6'3'680'0,"-7"1"164"0,0 1 112 15,6 1 89-15,7-6-97 0,0 4-147 16,0 0-163-16,0-4-93 0,0 3-49 16,-6 5-47-16,6-4-20 0,-6-1-240 0,6 1-189 15,6-4 0-15,0 0 0 0,8 3 0 16,5-3 0-16,1 0 0 0,6 0 0 0,0 4 0 15,7-4 0-15,-8-4 0 0,1 1 0 0,0-4 0 16,-6 3 0-16,-7-4 0 0,0 1 0 16,-6-3 0-16,-7-2 0 0,0-3 0 15,-14 4 0-15,-5-4 0 0,-1 5 0 0,-6-2 0 16,-6 5 0-16,-1 0 0 0,-6 4 0 16,0-6 0-16,0 9 0 0,0 9 0 0,0-3 0 15,-1 5 0-15,1 4 0 0,7 3 0 16,6 7 0-16,-1 6 0 0,15-2 0 0,6 1 0 15,6 2 0-15,12 1 0 0,8 0 0 16,6 0 0-16,7-3 0 0,12-1 0 16,7-4 0-16,1-2 0 0,5-2 0 0,7-2 0 15,0 0 0-15,0-9 0 0,7 1 0 0,0-7 0 16,-1-4 0-16,1-4 0 0,-6-7 0 16,-15 1 0-16,14-2-22 0,1-2-1026 0,-7-8-125 15,6 0-114-15,-6-4 56 0,-14-3 113 16,13 3 185-16,-11-3 199 0,-2 4 219 0</inkml:trace>
  <inkml:trace contextRef="#ctx0" brushRef="#br0" timeOffset="34884.9">3257 16341 160 0,'14'-18'537'16,"-8"-5"220"-16,-6 6 141 0,0-2 58 16,0 0-31-16,0 1-58 0,-13 3-122 0,-6 4-98 15,-8 1-49-15,-5 2-20 0,-14 4-55 16,1 1-523-16,-1 3 0 0,-6 3 0 16,6 5 0-16,1 6 0 0,5 5 0 0,8 6 0 15,-1 1 0-15,7 0 0 0,13 4 0 0,7-1 0 16,6 0 0-16,13 5 0 0,6-9 0 15,0 0 0-15,15 1 0 0,-9-4 0 0,9-3 0 16,-2-6 0-16,1-1 0 0,-7-1 0 16,6-3 0-16,-13-5 0 0,7-3 0 0,1-3 0 15,-7-5 0-15,5 1 0 0,-12-9 0 16,7 3 0-16,-7-6 0 0,-1-3 0 0,-4-4 0 16,-2 1 0-16,-6 0 0 0,0-6 0 15,-6 6 0-15,-2-1 0 0,8 4 0 16,-6 4 0-16,6 4 0 0,0-1 0 0,-6 7 0 15,6 2 0-15,6 6 0 0,0 2 0 16,8 6 0-16,-1 3 0 0,7 4 0 0,-1 3 0 16,0 3 0-16,8 2 0 0,-1 0 0 15,6 2 0-15,-5 0 0 0,5-2 0 0,1-2 0 16,-1 1 0-16,1-7 0 0,-14-1 0 16,8-2 0-16,-8-4 0 0,13-1-112 0,-6-7-1078 15,7-7-181-15,13-5-22 0,-14 1 116 16,7-3 148-16,7-1 243 0,-7-4 276 0</inkml:trace>
  <inkml:trace contextRef="#ctx0" brushRef="#br0" timeOffset="35134.78">4228 16223 250 0,'-6'-15'747'0,"6"1"174"0,-7-1 133 16,1 4 149-16,-7 0-60 0,-6 4-161 0,-15 0-133 16,-5 3-78-16,1 1-500 0,-1 6-271 0,-1 5 0 15,1-2 0-15,0 9 0 0,-1 4 0 16,8 2 0-16,-1 2 0 0,15 0 0 0,4 6 0 15,8-4 0-15,6 4 0 0,12 0 0 16,8 1 0-16,0-1 0 0,6 1 0 16,7-5 0-16,-1-2 0 0,7-2 0 0,0-3 0 15,1-6 0-15,-1-1 0 0,-1 0 0 16,1-4 0-16,1-4 0 0,-1-6 0 0,-7-4 0 16,-6-4 0-16,-6-5 0 0,7-1-16 15,-9-4-1166-15,2-10-200 0,-1-1-24 0,-11-5 115 16,11 1 150-16,0-5 242 0,-6-3 270 15</inkml:trace>
  <inkml:trace contextRef="#ctx0" brushRef="#br0" timeOffset="35519.56">4424 15959 327 0,'-6'-18'814'0,"6"0"200"15,-7 6 162-15,-6 2 132 0,7 3-112 16,-8 3-253-16,-5 0-151 0,12 8-171 0,0 0-621 16,14 10 0-16,0 1 0 0,12 6 0 15,-5 5 0-15,12 4 0 0,-1 2 0 16,1 9 0-16,0-1 0 0,7 0 0 0,-1 5 0 15,1-1 0-15,-1-3 0 0,-5-1 0 16,5-4 0-16,-12 1 0 0,6-4 0 0,0-7 0 16,-13-4 0-16,7-4 0 0,-14-7 0 15,1 0 0-15,-1-4 0 0,1-3 0 0,-1-8 0 16,-6 0 0-16,0-3 0 0,0-7 0 16,-6-1 0-16,6-4 0 0,0-2 0 0,0-4 0 15,6 2 0-15,1-3 0 0,-1 0 0 16,8 5 0-16,-8-2 0 0,14 6 0 0,-7-2 0 15,-1 9 0-15,2-2 0 0,5 7 0 16,1 5 0-16,6 0 0 0,0 5 0 0,13 7 0 16,0-2 0-16,0 5 0 0,0-1 0 0,0 5 0 15,-7 3 0-15,8 0 0 0,-7-1 0 0,-1-2 0 16,1 4 0-16,-1-6 0 0,-5 2 0 0,5-1 0 16,-6 0 0-16,-13-3 0 0,7-1 0 0,-8-2 0 0,-5-4 0 15,-7-1 0-15,0-7 0 0,0 0-1039 0,7-7-546 16,-1-1 23-16,1 0 135 0,6-3 220 15,-7 4 349-15,13-4 401 0</inkml:trace>
  <inkml:trace contextRef="#ctx0" brushRef="#br0" timeOffset="36219.67">7134 16473 280 0,'7'-4'730'0,"-1"-3"156"0,8 3 110 0,-2-3 78 16,2-4-105-16,-2 0-179 0,-12 1-127 0,7-2-48 0,-7 1-20 16,0 3-5-16,0 2-587 0,-7-6-3 0,1 8 0 15,0 4 0-15,-8-3 0 0,2 6 0 16,-8-3 0-16,-6 4 0 0,-7 8 0 0,1-6 0 0,-7 10 0 15,6-1 0-15,7-5 0 0,0 9 0 0,7-2 0 16,5 2 0-16,8 0 0 0,6-2 0 0,0 3 0 16,13-3 0-16,7-2 0 0,6-1 0 0,13 1 0 15,7-4 0-15,-1-3 0 0,7-1 0 0,7 0 0 0,0-7 0 16,-1 0 0-16,1 0 0 0,6-7 0 16,-14 4 0-16,8-5 0 0,-13 1 0 0,-1-4 0 0,-12-4 0 15,-1 1 0-15,-12-1 0 0,0 1 0 0,-14-6 0 16,-6 3 0-16,-6-2 0 0,-7-3 0 0,-6 4 0 15,-14-5 0-15,7 6 0 0,-14-2 0 0,1 0 0 16,1 1 0-16,-9 4 0 0,9-1 0 0,5-4 0 16,7 5 0-16,0-4 0 0,13-1 0 0,-7 5 0 15,14-5-594-15,6 1-826 0,6-1-63 0,14-3 64 16,6 1 178-16,13 1 242 0,-6 3 294 0</inkml:trace>
  <inkml:trace contextRef="#ctx0" brushRef="#br0" timeOffset="36447.75">7975 15911 330 0,'7'4'817'16,"13"0"175"-16,-14 3 120 0,0 0 122 0,0 1-79 16,-6 3-212-16,7 0-122 0,0 4-63 0,-1-1-729 15,1 5-29-15,-1 2 0 0,8 5 0 0,-2 0 0 0,2 6 0 16,5 2 0-16,1-1 0 0,-2 4 0 16,9 3 0-16,-1-3 0 0,0 3 0 0,-6-2 0 15,6 1 0-15,-1-2 0 0,2 0 0 0,-7-5 0 0,-1 2 0 16,0-5 0-16,1 0 0 0,-7-7 0 0,0 0 0 15,-6-3 0-15,-1-4 0 0,0-4 0 0,2-5 0 16,-2-1 0-16,-12-5 0 0,-2-5 0 0,-11 2-56 16,6-8-1046-16,0-7-178 0,0-1-63 0,0-6 91 15,-13-1 133-15,7 1 213 0,-1 2 228 0,-6-2 268 16</inkml:trace>
  <inkml:trace contextRef="#ctx0" brushRef="#br0" timeOffset="36595.39">8184 16425 49 0,'-20'-11'596'0,"6"1"220"0,8-2 171 0,-6 5 136 15,5-1 9-15,0 1-105 0,1 7-203 16,6-4-150-16,0 4-119 0,13-3-147 0,6-1-408 15,1 4 0-15,6 0 0 0,13 0 0 0,0 0 0 0,1 0 0 16,-1 4 0-16,6-1 0 0,-6 1 0 0,7 3 0 16,-7-2 0-16,-6-2 0 0,-1 0 0 0,-13 1 0 15,1-4-155-15,-7 0-561 0,0-4-147 0,0-7-143 16,1 0-116-16,-2-7-1 0,-12-1 81 0,0-2 168 16,0-1 180-16,0-4 214 0</inkml:trace>
  <inkml:trace contextRef="#ctx0" brushRef="#br0" timeOffset="37456.24">8561 16102 247 0,'-19'-18'682'0,"6"4"171"0,0-1 130 0,0 0 82 15,0 0-50-15,0 5-104 0,0-2-159 0,-1 4-81 16,14 5-65-16,0-3-200 0,0 1-406 16,0 5 0-16,0 0 0 0,0 0 0 0,0 7 0 0,14 0 0 15,-8 9 0-15,1 2 0 0,-1 4 0 0,14 4 0 16,0 3 0-16,6 1 0 0,6 6 0 0,1 0 0 16,-1 1 0-16,-5 1 0 0,5 2 0 0,1-4 0 15,-1-3 0-15,-6 4 0 0,1-8 0 0,-2 1 0 16,-5-5 0-16,6-2 0 0,-14-5 0 0,8-3 0 15,-13-1 0-15,-1-7 0 0,8 1 0 0,-8-5 0 0,-6-3 0 16,6 0 0-16,-6-3 0 0,7-5 0 0,-7-2 0 16,7-5 0-16,-7-1 0 0,6-5 0 0,-6-1 0 15,13 0 0-15,-6 0 0 0,-1-4 0 0,1 4 0 16,-1 0 0-16,0 0 0 0,1 4 0 0,-7 3 0 16,7 5 0-16,-7-2 0 0,6 5 0 0,-6 3 0 15,6 0 0-15,2 4 0 0,4 4 0 0,8 0 0 16,-1 7 0-16,7-1 0 0,0 2 0 0,7-1 0 0,0 7 0 15,5-3 0-15,2 0 0 0,-1-1 0 0,0 1 0 16,1 0 0-16,-2-4 0 0,7-1 0 0,-5 2 0 16,-1-1 0-16,6-4 0 0,-5-3 0 0,-1 0 0 15,0-4 0-15,-7 0 0 0,8-4 0 0,-8-4 0 16,1 1 0-16,-1-8 0 0,-12 4 0 0,-1-7 0 16,-5 3 0-16,-2-6 0 0,-5-1 0 0,-7-4 0 15,-13 4 0-15,7-4 0 0,-8 1 0 0,-5-2 0 0,-1 6 0 16,-6-2 0-16,-6 2 0 0,6 2 0 15,-1 4 0-15,-5 1 0 0,13 2 0 0,-7 5 0 0,0-1 0 16,-1 5 0-16,7-1 0 0,-6 8 0 0,7-1 0 16,-1 5 0-16,1 4 0 0,0 2 0 0,5 1 0 15,1 3 0-15,7 5 0 0,0-2 0 0,12 1 0 16,-6 4 0-16,13-4 0 0,-7 4 0 0,8-5 0 0,-2 5 0 16,8-4 0-16,0-3 0 0,5-1 0 15,1 1 0-15,1-5 0 0,5-3 0 0,1 0 0 0,-1-4 0 16,1-3 0-16,0 0 0 0,0-4 0 0,-8 0 0 15,8-8 0-15,0-6 0 0,6 2 0 0,-7-2 0 16,1-1 0-16,-7-2 0 0,0-2 0 0,0-4 0 16,-13 5 0-16,7-4 0 0,-8 4 0 0,-5-1 0 15,6 2 0-15,0 2 0 0,-7 1 0 0,2-3 0 16,-2 7 0-16,0 3 0 0,0-1 0 0,2 2 0 16,4 6 0-16,1 0 0 0,7 6 0 0,6 5 0 15,0 1 0-15,0 9 0 0,7 2 0 16,-8 2 0-16,1 0 0 0,7 2 0 0,-1-1 0 0,8-4 0 15,-7 3 0-15,-7 1 0 0,0-4 0 16,-7-4 0-16,1 0 0 0,0-3 0 0,-1-1 0 16,-6-7 0-16,-6 1 0 0,-7-4 0 0,-7 0 0 15,-6-4 0-15,-6-4 0 0,-1 0 0 0,0-4 0 16,1-1 0-16,-1-7 0 0,0 3 0 0,8-3 0 16,-2-2 0-16,1-4 0 0,7 3 0 0,6-6 0 15,6 2 0-15,1-2 0 0,6-1 0 0,0 1 0 16,1 3 0-16,5-8 0 0,0 7 0 0,0-2 0 15,1 4 0-15,6 2 0 0,1 0 0 0,-1 2 0 16,-7-3 0-16,7 6 0 0,0-4 0 0,0 0 0 16,-6-1 0-16,-1 1 0 0,7-4-898 0,1-4-776 15,11-3 16-15,21 0 142 0,32 0 274 0,39-2 459 16,46-5 366-16</inkml:trace>
  <inkml:trace contextRef="#ctx0" brushRef="#br0" timeOffset="41824.94">17078 10677 51 0,'-13'0'699'0,"6"-3"192"16,-5-2 143-16,-2-2 128 0,8 5 7 0,0 2-212 16,-2-5-191-16,8 5-121 0,-6 0-97 15,0 0-279-15,6 0-269 0,12 7 0 0,2 0 0 16,12 9 0-16,0 2 0 0,19 4 0 0,8 4 0 16,-1 3 0-16,13 4 0 0,7 4 0 0,6-1 0 15,6 4 0-15,7 1 0 0,14 0 0 16,-1 2 0-16,7-1 0 0,7-3 0 0,-8 2 0 15,1 3 0-15,6-4 0 0,-6-3 0 0,-1 4 0 16,2-1 0-16,-15-4 0 0,1 1 0 0,0 0 0 16,-7 0 0-16,-7-4 0 0,-5-1 0 15,-2-1 0-15,2-2 0 0,-8 0 0 0,-5-4 0 16,-7-3 0-16,-7 1 0 0,0-5 0 0,-7-4 0 16,-5 1 0-16,-8 0 0 0,1-4 0 0,-7 0 0 15,-7-4 0-15,-5 0 0 0,5-3 0 16,-12 0 0-16,-1-1 0 0,0-3 0 0,-6 0 0 15,14 0 0-15,-8-3 0 0,1-1 0 0,-7 0 0 16,-7-7 0-16,7 0-693 0,0-3-411 0,0-5-168 16,0 1-2-16,0 0 110 0,0 0 121 0,0-1 212 15,7 1 232-15</inkml:trace>
  <inkml:trace contextRef="#ctx0" brushRef="#br0" timeOffset="42125.34">19997 11595 153 0,'-6'-8'663'0,"-8"-3"176"0,8 4 122 15,-7 0 78-15,6-4-59 0,1 7-92 0,0-3-151 16,-1 3-81-16,0 4-50 0,7-4-51 15,-6 1-441-15,6 3-114 0,0 0 0 0,6 0 0 16,1 3 0-16,0 5 0 0,12 3 0 0,0 0 0 16,14 7 0-16,-1 0 0 0,8 5 0 0,-1 3 0 15,13-1 0-15,0 1 0 0,0 3 0 0,7-3 0 16,0 4 0-16,-1-5 0 0,1 0 0 16,-7-3 0-16,-6 4 0 0,-8-7 0 0,-5-1 0 15,-7 0 0-15,-6-3 0 0,-14-4 0 0,-12 3 0 16,-20-2 0-16,-20-2 0 0,-19 2 0 15,-19-1 0-15,-15 3 0 0,-5-6 0 0,-7 3 0 16,1-4 0-16,-1 0 0 0,14 1 0 0,-2-4 0 16,15 3 0-16,6-7 0 0,13 3 0 0,18 1 0 15,2-4 0-15,13 3 0 0,12-3 0 0,7 0 0 16,0 0 0-16,13 0 0 0,7 0 0 16,12-3-1381-16,7-1-239 0,13 1 51 0,7 3 175 15,13 3 247-15,6 1 422 0</inkml:trace>
  <inkml:trace contextRef="#ctx0" brushRef="#br0" timeOffset="42576.67">21711 12406 310 0,'-27'-14'810'0,"8"-1"191"0,0 0 144 15,-1 0 133-15,7 5-89 0,-7-2-211 0,14 5-145 16,0-1-186-16,-1 1-647 0,0 4 0 0,7-1 0 16,0 4 0-16,0 0 0 0,0 7 0 15,7 8 0-15,0 4 0 0,5 2 0 0,2 6 0 16,-8 2 0-16,7 11 0 0,7-4 0 0,-1 9 0 16,8-1 0-16,5 3 0 0,-7 1 0 0,2 4 0 15,12-6 0-15,-6 3 0 0,6-6 0 16,0 2 0-16,0-5 0 0,0 1 0 0,-6-8 0 15,-7-1 0-15,0-5 0 0,-7-5 0 0,-5-5 0 16,-14 2 0-16,-14-8 0 0,-12-3-217 0,-7-5-1225 16,-6-3-82-16,1-7 47 0,-8-1 177 0,7 1 223 15,0-3 316-15</inkml:trace>
  <inkml:trace contextRef="#ctx0" brushRef="#br0" timeOffset="42779.18">21483 13055 588 0,'-26'4'837'0,"-7"0"130"0,7-4 100 0,13 0 18 16,0 0-150-16,0 4-215 0,6 0-108 15,7-4-44-15,7 4-20 0,12 3-284 0,1-5-264 16,19 6 0-16,7 0 0 0,13-1 0 0,12 1 0 16,14-2 0-16,0 6 0 0,6-5 0 0,7-3 0 15,-1 3 0-15,-6-3 0 0,7-4 0 16,-7 4 0-16,0-4 0 0,-6 0 0 0,-6 0 0 16,-8 0 0-16,-6-4 0 0,-12 0 0 0,-8-3 0 15,-5-4 0-15,-14-1 0 0,-7 2 0 0,-26-1 0 16,-5-5-161-16,-8 3-1028 0,-13-10-177 15,1 1-20-15,-21-4 108 0,-5 5 148 0,-7-4 248 16,-7-6 288-16</inkml:trace>
  <inkml:trace contextRef="#ctx0" brushRef="#br0" timeOffset="43042.71">21189 12392 316 0,'-38'-4'806'0,"5"1"151"0,7-2 107 16,12 5 107-16,2-3-101 0,5 3-234 0,1 0-142 15,6-4-80-15,6 4-44 0,1 0-477 0,5-4-93 16,2 4 0-16,12-3 0 0,0 3 0 16,13 0 0-16,-6-4 0 0,5 4 0 0,9 0 0 15,-2-4 0-15,7 4 0 0,1 0 0 0,-2 0 0 16,1 0 0-16,1 0 0 0,-2 4 0 0,8-4 0 16,0 4 0-16,-7-4 0 0,13 3 0 15,0-3 0-15,-6 0 0 0,-1 0 0 0,-5-3 0 16,6 3 0-16,-7-4-1046 0,-1-3-279 0,2 3-54 15,-7-8 80-15,-7 10 136 0,0-6 205 16,-1 8 260-16</inkml:trace>
  <inkml:trace contextRef="#ctx0" brushRef="#br0" timeOffset="43510.07">22701 12557 214 0,'13'7'769'15,"1"5"202"-15,-8-6 148 0,6 2 118 0,-4-2-55 16,-2 3-202-16,0-2-144 0,7 0-109 0,1 0-571 16,6 4-156-16,-2 1 0 0,9 2 0 15,-1 5 0-15,6-1 0 0,-5 8 0 0,5-5 0 16,1 4 0-16,5 2 0 0,-5 2 0 0,-1 1 0 16,-5-1 0-16,-1 1 0 0,0-5 0 0,-6 1 0 15,-1-1 0-15,-6-3 0 0,0 1 0 0,1-6 0 16,-8-1 0-16,-6-5 0 0,6-4 0 15,-6 0 0-15,0-3 0 0,0-4 0 0,-6-4 0 16,-8-3 0-16,2 0 0 0,-8-8 0 0,1-4 0 16,5 0 0-16,-6-6 0 0,1 0 0 0,0-5 0 15,6-2 0-15,-7 2 0 0,7-3 0 16,0 0 0-16,0 3 0 0,13 5 0 0,-6 2 0 16,-1 6 0-16,7 2 0 0,0 4 0 0,7-1 0 15,-1 9 0-15,7 3 0 0,7 0 0 0,6 8 0 16,6 2 0-16,7 5 0 0,0 3 0 15,1 1 0-15,5 3 0 0,1 0 0 0,6 4 0 16,-6-1 0-16,-1 1 0 0,1-1 0 0,-1-3 0 16,-5 4 0-16,-1-4 0 0,-7-3 0 0,1-1 0 15,-1 0 0-15,-12-6 0 0,0-2 0 16,-1 1 0-16,-6-3 0 0,0-8 0 0,-7 0 0 16,1-4 0-16,-7-7 0 0,0 0-936 0,7-4-659 15,-1-3 12-15,1 3 124 0,-1 1 226 16,1-5 364-16,-7 1 408 0</inkml:trace>
  <inkml:trace contextRef="#ctx0" brushRef="#br0" timeOffset="44260.27">24447 12697 433 0,'-12'6'861'15,"-1"5"151"-15,-1-3 102 0,8-1 105 0,-8-3-164 16,2 4-239-16,-1-2-156 0,0-2-88 0,6 3-123 16,7-3-449-16,0 0 0 0,0-4 0 0,0 4 0 15,7-4 0-15,6 2 0 0,6-2 0 0,7 0 0 16,7 0 0-16,-1-2 0 0,14-2 0 15,-7 0 0-15,-6-3 0 0,6-1 0 0,-7-3 0 16,2 4 0-16,-2-4 0 0,-13 0 0 0,1-3 0 16,-14 3 0-16,1 0 0 0,-14-5 0 0,1 5 0 15,-8-3 0-15,-5 3 0 0,0 0 0 0,-8 4 0 16,1-1 0-16,-6 1 0 0,-1 0 0 16,7 4 0-16,-7 3 0 0,-5 3 0 0,5 0 0 15,-6 8 0-15,7 4 0 0,-1-1 0 0,1 8 0 16,6 0 0-16,-1 0 0 0,7 4 0 0,8 3 0 15,-2-2 0-15,14 2 0 0,0-3 0 16,8 3 0-16,-2-4 0 0,13 1 0 0,7-4 0 16,0 0 0-16,13 0 0 0,1-3 0 0,5-1 0 15,1-3 0-15,5 0 0 0,-5-5 0 0,0-3 0 16,6 1 0-16,0-8 0 0,1-4 0 16,-8 0 0-16,1-3 0 0,-13 0 0 0,-1-8-489 15,1-3-792-15,-1 0-113 0,1-8 27 0,-14 1 137 16,7-5 161-16,-6 4 259 0,-1-3 332 15</inkml:trace>
  <inkml:trace contextRef="#ctx0" brushRef="#br0" timeOffset="44510.96">25197 12347 266 0,'0'-25'801'0,"6"3"195"16,-6 3 143-16,0 2 131 0,0 1-57 16,-6 9-228-16,6-4-155 0,0 7-139 0,6-4-691 15,0 8 0-15,2 4 0 0,-2 0 0 0,0 7 0 16,8 7 0-16,-1 0 0 0,6 9 0 0,0 2 0 15,8 4 0-15,-1 3 0 0,6 5 0 0,1-1 0 16,6 8 0-16,0-4 0 0,6 4 0 16,2-4 0-16,-9 4 0 0,9-8 0 0,-9 0 0 15,-5 1 0-15,-1-9 0 0,-5 2 0 0,-1-5 0 16,0-2 0-16,-13-10 0 0,6-2 0 0,-12-4 0 16,-1 0 0-16,7-7 0 0,-6-4-329 0,6-8-1108 15,6-3-74-15,8-3 42 0,-2-5 175 16,8 5 231-16,12-5 334 0</inkml:trace>
  <inkml:trace contextRef="#ctx0" brushRef="#br0" timeOffset="44912.78">26480 12688 390 0,'-6'-14'829'15,"6"-9"157"-15,-6 6 131 0,-8-2 140 0,-5 0-118 16,-1 5-209-16,-6-1-122 0,0 5-73 0,-7-1-735 16,-6 0 0-16,1 6 0 0,-8 5 0 15,-6 5 0-15,0 2 0 0,13 8 0 0,-1-1 0 16,1 5 0-16,0 6 0 0,13 1 0 0,-6 4 0 15,12-1 0-15,1 4 0 0,5-4 0 0,14 4 0 16,0 0 0-16,14-3 0 0,5-1 0 16,1-4 0-16,6 2 0 0,0-10 0 0,7 6 0 15,-1-12 0-15,1 3 0 0,5-6 0 0,-5-1 0 16,0-7 0-16,5-4 0 0,-4 1 0 0,-2-9 0 16,1 2 0-16,-1-5 0 0,-13-4 0 0,1 2 0 15,-7-10 0-15,-6 2 0 0,-1 0 0 0,-6-5 0 16,-6-3 0-16,-1 0 0 0,0 3 0 15,-5 1 0-15,-2 4 0 0,8 2 0 0,0 1 0 16,-1 7 0-16,1 5 0 0,-1-1 0 0,7 3 0 16,0 5 0-16,0 6 0 0,7 0 0 0,-1 13 0 15,1-2 0-15,5 1 0 0,-4 7 0 0,10 0 0 16,-4 4 0-16,5-1 0 0,-5 1 0 16,4 1 0-16,9-2 0 0,-7 0 0 0,-1-2 0 15,0-2 0-15,1-6 0 0,6-1 0 0,-7-3 0 16,8-3 0-16,5-8-1194 0,1-4-248 15,13-3-3-15,-7-4 110 0,7-4 169 0,5-3 274 16,1 0 336-16</inkml:trace>
  <inkml:trace contextRef="#ctx0" brushRef="#br0" timeOffset="45183.2">27321 12414 631 0,'-20'-19'860'0,"1"4"134"0,-7 4 115 15,6 4 29-15,-6 0-133 0,1 3-199 0,-1 4-114 16,-1 4-68-16,1 3-292 0,12 4-332 15,2 1 0-15,-1-2 0 0,6 9 0 0,7-2 0 16,7 6 0-16,6 2 0 0,-1 1 0 0,2-1 0 16,12 5 0-16,1 0 0 0,-1-1 0 0,6 1 0 15,1-5 0-15,-1 4 0 0,7-3 0 0,-6 0 0 16,-1-4 0-16,1 0 0 0,-7 0 0 16,6-4 0-16,-12 1 0 0,6-5 0 0,-13 5 0 15,1-9 0-15,-8 6 0 0,-6-6 0 0,-6 2 0 16,-14-5 0-16,-7 1 0 0,-11-2 0 0,-2-2 0 15,-12-4 0-15,-6 4 0 0,-1-8 0 0,-6 4-98 16,6-4-970-16,1-7-220 0,5 1-58 16,8-6 80-16,5 5 129 0,15-7 203 0,5 0 236 15</inkml:trace>
  <inkml:trace contextRef="#ctx0" brushRef="#br0" timeOffset="45528.78">27680 12120 477 0,'32'-23'775'0,"-12"6"128"15,5-6 93-15,-5 5 12 0,0 0-81 0,-1 2-154 16,-5 7-83-16,-2-3-33 0,2 1-19 16,-8 7-291-16,0-3-347 0,1 4 0 0,-1 3 0 0,8 0 0 15,-8 6 0-15,0 5 0 0,1 4 0 16,12 7 0-16,-5 4 0 0,5 3 0 0,-6 8 0 15,6 4 0-15,1 2 0 0,6 9 0 0,1 0 0 16,-1-1 0-16,-1 7 0 0,1-2 0 0,7 2 0 16,-1-3 0-16,2-4 0 0,-2-2 0 15,1-2 0-15,-7-3 0 0,7-7 0 0,-8-4 0 16,-5-3 0-16,0-1 0 0,-14-8 0 0,0-2 0 16,0-1 0-16,2-11 0 0,-16 1 0 0,-10-4 0 15,-2-4 0-15,-13-4-391 0,1-6-1224 0,-1-5-23 16,-13-4 108-16,7 0 230 0,-6-3 318 15,5-3 418-15</inkml:trace>
  <inkml:trace contextRef="#ctx0" brushRef="#br0" timeOffset="45649.01">27836 12641 166 0,'0'-4'739'0,"0"1"158"0,6-1 89 16,8 4 52-16,5-4-94 0,13 0-289 0,1 1-230 16,6 3-143-16,7 0-82 0,0 0-52 15,12 3-73-15,-12 1-97 0,12-4-95 0,-12 4-181 16,-1-4-262-16,2-8-293 0,-2 1-139 0,-7 0-33 15,2 0 28-15,-7-4 143 0,-1 3 242 0</inkml:trace>
  <inkml:trace contextRef="#ctx0" brushRef="#br0" timeOffset="45865.12">28950 12476 678 0,'19'3'937'0,"-5"2"155"0,-2-2 168 15,2 8 125-15,-1-4-168 0,-7 9-168 0,8-2-476 16,-2 4-573-16,-5 0 0 0,0 4 0 15,5 0 0-15,1 4 0 0,1-4 0 0,-2 3 0 16,8 1 0-16,-7 1 0 0,13-2 0 0,-6 0 0 16,0-2 0-16,5-2 0 0,-5-2 0 0,0-1 0 15,-8 1 0-15,8-9 0 0,-7-2 0 16,-7 0 0-16,1-8 0 0,-7-5 0 0,0-2-1039 16,0-4-516-16,0-7 16 0,-13 0 126 0,0-1 209 15,-7-2 319-15,8-2 405 0</inkml:trace>
  <inkml:trace contextRef="#ctx0" brushRef="#br0" timeOffset="45973.35">29074 12472 138 0,'-13'-33'669'0,"6"4"137"0,-5-1 73 16,12 5 40-16,0 3-155 0,0 3-246 15,12 1-234-15,-5 3-157 0,6 4-167 0,13 1-200 16,-7 2-294-16,1 1-202 0,13 3-103 0,-1 4-34 16,1 0 65-16,13 4 147 0</inkml:trace>
  <inkml:trace contextRef="#ctx0" brushRef="#br0" timeOffset="46262.82">30325 12318 551 0,'52'4'823'0,"-7"-8"143"16,-6 4 140-16,-5 0 73 0,-9 4-84 0,-11-4-160 15,-2 0-89-15,-12 0-156 0,-6 0-690 0,-14 3 0 16,-13 1 0-16,-12 0 0 0,-13 7 0 16,-1 0 0-16,-6 3 0 0,-7 5 0 0,7-1 0 15,0 7 0-15,6 5 0 0,7-1 0 0,6 4 0 16,14 1 0-16,12-1 0 0,7 3 0 0,13-3 0 15,13 1 0-15,7-5 0 0,19 0 0 16,7-3 0-16,13-4 0 0,6 0 0 0,6-8 0 16,14 1 0-16,6-7 0 0,0-2 0 0,0-1 0 15,1-5 0-15,-1-5 0 0,-13 3 0 0,0-6 0 16,-13 4 0-16,0-7 0 0,-12 0 0 16,-15 4 0-16,-11-4 0 0,-20-4 0 0,-14 4-1157 15,0-3-503-15,-5-1 52 0,-8 3 166 0,-6 2 265 16,-13 3 420-16</inkml:trace>
  <inkml:trace contextRef="#ctx0" brushRef="#br0" timeOffset="47331.65">22460 14521 411 0,'0'-5'821'0,"0"5"178"0,0 0 142 0,-6-4 103 16,-1 4-122-16,-6 0-227 0,0 4-146 16,-13 1-102-16,-14-2-485 0,-5 8-162 0,-7 4 0 15,-13-1 0-15,-6 5 0 0,6 2 0 0,-1 5 0 16,1 0 0-16,6 4 0 0,14 3 0 0,6-1 0 16,19 1 0-16,6 0 0 0,14 4 0 0,14-4 0 15,12 0 0-15,7-3 0 0,19-1 0 16,0-3 0-16,0-4 0 0,13-4 0 0,7-3 0 15,0-4 0-15,-1-4 0 0,1-7 0 0,0 0 0 16,-7-7 0-16,-7-4 0 0,-5 0-564 0,-8-8-197 16,-5-3-20-16,-2-3 24 0,-11-1 76 0,-1-3 87 15,-7-4 96-15,-6 0 161 0,0 0 229 16,-7 4 233-16,-6-1 165 0,-6 4 109 0,-7 1 72 16,6 2 40-16,-6 6-4 0,7-3-30 0,-8 11-7 15,2-3-5-15,-2 7-6 0,2 2-10 16,-8 6-37-16,-5 6-366 0,-2 1-46 0,1 5 0 15,0 4 0-15,6 3 0 0,1 0 0 0,6-1 0 16,6 6 0-16,1 2 0 0,12-4 0 0,1 1 0 16,12-4 0-16,8-1 0 0,-1 2 0 15,6-9 0-15,1 5 0 0,-1-4 0 0,7-4 0 16,-6-3 0-16,-1-5 0 0,1-3 0 0,-1 0 0 16,-6-3 0-16,1-5 0 0,-7-3 0 0,-2 0 0 15,-4-7 0-15,-1 3 0 0,-7-4 0 16,-12-3 0-16,-7 4 0 0,-1-4 0 0,-4 4 0 15,-9-4 0-15,-5 7 0 0,-7-4 0 0,-1 5 0 16,-5 3 0-16,-1 0 0 0,1-1 0 0,5 6 0 16,1-2 0-16,7 5 0 0,-1-5 0 0,7 4-693 15,0 1-726-15,13-1-58 0,7-3 64 0,12 4 175 16,14-5 248-16,5 1 320 0</inkml:trace>
  <inkml:trace contextRef="#ctx0" brushRef="#br0" timeOffset="47582.92">23131 14432 100 0,'20'-12'786'0,"-14"2"265"16,1 3 194-16,-1-1 161 0,8 1 39 0,-2 3-224 15,-5 2-284-15,0-4-937 0,-1 6 0 0,0 6 0 16,7 0 0-16,1 5 0 0,6 4 0 16,-8 3 0-16,14 8 0 0,1-1 0 0,-8 4 0 15,13 5 0-15,-6-1 0 0,0 7 0 0,13-3 0 16,-6 3 0-16,7 1 0 0,-8 0 0 0,1-2 0 15,-1-2 0-15,-6 0 0 0,7 0 0 16,-7-4 0-16,-7-3 0 0,1-5 0 0,0-7 0 0,-8 0 0 16,-5-4 0-16,-7-2 0 0,-7-12-520 15,7-3-886-15,0-6-59 0,0-8 59 0,-6 2 163 16,0-7 212-16,6 1 286 0</inkml:trace>
  <inkml:trace contextRef="#ctx0" brushRef="#br0" timeOffset="47834.49">23640 14558 246 0,'-20'-34'787'15,"7"5"193"-15,-7 0 154 0,8 6 144 0,-2 0-45 16,2 10-220-16,12-3-148 0,-7 9-210 16,7-3-655-16,7 10 0 0,-7 0 0 0,6 2 0 15,0 6 0-15,0 11 0 0,8-2 0 0,5 6 0 16,1 7 0-16,0-1 0 0,6 4 0 0,6 4 0 16,1 3 0-16,0-2 0 0,-7 1 0 0,13 2 0 15,-7-5 0-15,1 1 0 0,-1 0 0 16,-6-5 0-16,0 3 0 0,1-6 0 0,-1 0 0 15,-7-8 0-15,1 1 0 0,-8 0 0 0,-4-7 0 16,4-3 0-16,-6-3 0 0,1-4 0 0,0-1 0 16,-1-8 0-16,1-1 0 0,-7-4 0 15,0-7-785-15,0-2-603 0,0-8-51 0,-7 1 68 16,7-2 161-16,0-2 234 0,0 0 278 0</inkml:trace>
  <inkml:trace contextRef="#ctx0" brushRef="#br0" timeOffset="48043.39">24193 14619 599 0,'7'-3'845'15,"6"-5"141"-15,0 8 93 0,-7-4 19 0,2 8-106 16,-2 0-178-16,0 7-94 0,7-1-43 16,0 7-296-16,0-3-381 0,7 4 0 0,-14 4 0 15,8 4 0-15,5-1 0 0,-6 0 0 0,0 4 0 16,7-2 0-16,-8 2 0 0,8-3 0 0,-1-1 0 16,-12 2 0-16,6-2 0 0,-7-2 0 0,1-6 0 15,13 2 0-15,-14-5 0 0,1 2 0 0,-1-10 0 16,1 2 0-16,-7-4 0 0,0-4 0 15,-7-4 0-15,1-7-859 0,-1-4-485 0,-12-3-64 16,5-8 63-16,2 4 155 0,-8-3 224 0,1-5 253 16</inkml:trace>
  <inkml:trace contextRef="#ctx0" brushRef="#br0" timeOffset="48164.6">24252 14633 54 0,'-20'-29'640'0,"14"4"166"16,-7 4 94-16,0-2 49 0,13 4-116 0,-7 1-228 15,14 3-251-15,-1 0-159 0,1 9-94 16,12 2-56-16,1 0-59 0,0 4-87 0,5 4-152 15,1 4-171-15,1 2-193 0,-1 1-173 0,13 4-66 16,-7 4 34-16,14-1 112 0,-1 4 148 0</inkml:trace>
  <inkml:trace contextRef="#ctx0" brushRef="#br0" timeOffset="48632.24">24845 14700 546 0,'33'15'780'16,"0"-5"162"-16,-1 2 117 0,-13-5 1 0,1-7-57 16,-14 4-145-16,8-4-96 0,-8-4-66 0,0 0-211 15,-6 1-485-15,-6-1 0 0,-14 1 0 0,-6-2 0 16,-13 5 0-16,-6 0 0 0,-1 0 0 15,-6 5 0-15,0-2 0 0,0 4 0 0,6 1 0 16,0 3 0-16,0 0 0 0,8-1 0 0,5 5 0 16,1 5 0-16,12-3 0 0,7 5 0 0,7-4 0 15,6 5 0-15,6-2 0 0,20 1 0 0,0 1 0 16,7-5 0-16,6 0 0 0,13-3 0 16,-7 0 0-16,8-5 0 0,5-2 0 0,-5-1 0 15,-8-2 0-15,1-5 0 0,-1-5 0 0,-6-2 0 16,-13-1 0-16,7-6 0 0,-13-1 0 15,-8-2 0-15,-5-6 0 0,-7-2 0 0,-7-2 0 16,1-5 0-16,-14 2 0 0,1-7 0 0,-7 0 0 16,0-3 0-16,-1-4 0 0,-5-2 0 0,-1-3 0 15,1 6 0-15,-1-6 0 0,7 2 0 16,-6 5 0-16,6 4 0 0,7 3 0 0,-8 6 0 16,14 3 0-16,0 9 0 0,0 1 0 0,6 5 0 15,7 4 0-15,-6 0 0 0,6 3 0 0,6 8 0 16,1 3 0-16,6 5 0 0,0 5 0 15,7 5 0-15,0 8 0 0,-1 3 0 0,0 7 0 16,8-3 0-16,-1 7 0 0,-1 4 0 0,8-4 0 16,-7 0 0-16,0 3 0 0,6-6 0 0,-12 3 0 15,7-4 0-15,-9-3 0 0,2-4 0 0,-7-3 0 16,1-1 0-16,-8-10 0 0,-6-1 0 0,0 0 0 16,0-10 0-16,0-5-1442 0,0-6-135 15,6-8 50-15,8 3 172 0,-2-6 227 0,2-5 364 16</inkml:trace>
  <inkml:trace contextRef="#ctx0" brushRef="#br0" timeOffset="48965.49">25243 14715 135 0,'6'-4'697'15,"13"4"174"-15,-5 0 111 0,-2 4 98 0,15-4-60 16,-1 0-159-16,0 4-174 0,0-1-97 0,0 0-48 16,0 2-41-16,6-2-276 0,8 1-225 15,5-1 0-15,1-3 0 0,-7 0 0 0,0 0 0 16,-7-3 0-16,8-1 0 0,-7 1 0 0,-7-5 0 15,0-3 0-15,-13-4 0 0,6 5 0 0,-12-9 0 16,-1 4 0-16,-6-4 0 0,0 2 0 16,-13 2 0-16,-6-3 0 0,-1-1 0 0,1 5 0 15,-7-1 0-15,-1 4 0 0,-5 3 0 0,-7 4 0 16,-1 4 0-16,-5 4 0 0,-14 4 0 0,7 3 0 16,-7 4 0-16,7 3 0 0,-6 4 0 15,12 4 0-15,1 0 0 0,11 3 0 0,9 0 0 16,5 4 0-16,20 0 0 0,7-4 0 0,6 1 0 15,20-1 0-15,12-3 0 0,7 1 0 0,13-6 0 16,0 1 0-16,14-7 0 0,-8-1 0 0,8-2 0 16,-14-6 0-16,0-2 0 0,-6 0-172 15,-1-8-1393-15,7-3-49 0,7-1 74 0,6 1 204 16,13 4 286-16,21-5 402 0</inkml:trace>
  <inkml:trace contextRef="#ctx0" brushRef="#br0" timeOffset="49449.35">27185 14696 337 0,'-20'-7'873'0,"6"-3"219"16,-5 2 159-16,6 1 136 0,0-1-93 0,-1 2-257 15,2-2-205-15,-8-1-744 0,7 3-88 0,-7 2 0 16,8-3 0-16,-14 7 0 0,-1 0 0 15,-11 3 0-15,-1 5 0 0,-7 7 0 0,7-1 0 16,-7 5 0-16,7 2 0 0,7 2 0 0,5 2 0 16,1 1 0-16,13-4 0 0,0 3 0 0,13 1 0 15,0-4 0-15,13-3 0 0,0-2 0 16,7 2 0-16,0-7 0 0,5 1 0 0,-5-4 0 16,13-2 0-16,-7-3 0 0,6-8 0 0,1 0 0 15,-1-3 0-15,-6-5 0 0,7 2 0 0,-7-5 0 16,0-3 0-16,-6-1 0 0,-1-3 0 15,-5 0 0-15,-2-1 0 0,1 2 0 0,-6-1 0 16,6 0 0-16,-7 0 0 0,0 4 0 0,-6 3 0 16,8 5 0-16,-8-2 0 0,-8 4 0 0,8 5 0 15,-6-1 0-15,6 8 0 0,6-1 0 0,2 5 0 16,-2 4 0-16,14 2 0 0,-7 4 0 16,13 1 0-16,0-1 0 0,0 4 0 0,7 0 0 15,6 3 0-15,-1-2 0 0,8-1 0 0,-7-4 0 16,0 3 0-16,1-6 0 0,-1 1 0 0,-7-5 0 15,1-4 0-15,-7 0 0 0,-13-3 0 0,6-4-311 16,1-4-781-16,-1-8-126 0,1-1-69 16,-7-6 81-16,-6 1 116 0,6-1 210 0,-7-3 219 15,-6 0 252-15</inkml:trace>
  <inkml:trace contextRef="#ctx0" brushRef="#br0" timeOffset="49784">27751 14784 125 0,'-6'-22'471'16,"6"0"242"-16,-7 1 168 0,1-2 112 0,6 6 9 16,-7-3-47-16,0 3-118 0,1 2-109 15,0 4-68-15,6 3-71 0,0 1-352 0,0 7-237 16,6 0 0-16,0 7 0 0,8 4 0 0,-14 3 0 15,6 3 0-15,-6 4 0 0,7 1 0 16,-7 0 0-16,6 3 0 0,8 1 0 0,-2 0 0 16,1-1 0-16,0-2 0 0,7-1 0 0,-7-4 0 15,-7 1 0-15,8-5 0 0,-2 1 0 0,-5-7 0 16,-1-1 0-16,1-5 0 0,0 3 0 16,-1-10 0-16,7-2 0 0,0 1 0 0,-7-10 0 15,8 1 0-15,-1 1 0 0,-1-4 0 0,2-4 0 16,6 4 0-16,-8-4 0 0,1-1 0 0,0 1 0 15,0 4 0-15,-7 7 0 0,8 0 0 0,-8 0 0 16,1 8 0-16,0-5 0 0,-1 4 0 16,1 8 0-16,5 0 0 0,2 3 0 0,6 1 0 15,-1 3 0-15,7 3 0 0,6 1 0 0,-6 4 0 16,7-2 0-16,-1 3 0 0,1 1 0 0,-7 1 0 16,0-4 0-16,1 1 0 0,-9-5 0 0,9-3 0 15,-1 1 0-15,-13-1 0 0,-6-4 0 0,5-3 0 16,-5-4-1216-16,13-4-281 0,6-3 16 15,-6-4 139-15,-1 3 184 0,7-3 288 0,0-1 356 16</inkml:trace>
  <inkml:trace contextRef="#ctx0" brushRef="#br0" timeOffset="50233.41">28977 14686 221 0,'0'-19'739'0,"-8"2"176"16,-4 0 147-16,-2 0 144 0,1 2-51 0,-6 4-175 15,-7 0-123-15,0 4-80 0,-6 3-498 16,-8 0-279-16,-5 8 0 0,-1 3 0 0,1 5 0 15,-2 2 0-15,2 4 0 0,6 5 0 0,0-1 0 16,12 0 0-16,9 3 0 0,11 1 0 0,0-4 0 16,14 3 0-16,0-2 0 0,11-5 0 15,2 0 0-15,13-3 0 0,-1-1 0 0,1-6 0 16,-1 3 0-16,8-11 0 0,-1 4 0 0,0-8 0 16,0-3 0-16,0-1 0 0,0-6 0 0,-6-5 0 15,-7 1 0-15,-6-7 0 0,-8-2 0 0,1-6 0 16,-13 4 0-16,0-7 0 0,-6-1 0 0,-1-4 0 15,-12 2 0-15,-7-7 0 0,0 0 0 16,0 0 0-16,-7 2 0 0,1 1 0 0,-1-1 0 16,1 3 0-16,-2 2 0 0,9 1 0 0,-7 6 0 15,12-2 0-15,-6 12 0 0,6 1 0 0,7 2 0 16,0 5 0-16,0 3 0 0,7 3 0 16,-1 4 0-16,7 0 0 0,7 8 0 0,-1 0 0 15,7 7 0-15,6 3 0 0,1 5 0 0,-1 6 0 16,15 5 0-16,-2 7 0 0,1 0 0 0,-1 6 0 15,7 6 0-15,0-2 0 0,1 5 0 0,-2 3 0 16,-5-4 0-16,6 4 0 0,-7-3 0 16,-6-1 0-16,1 0 0 0,-7-3 0 0,-8-5 0 15,-5 2 0-15,0-5 0 0,-14-4 0 0,0-1 0 16,1-6 0-16,-8-3-1429 0,8-9-329 16,-13 2 79-16,5-5 224 0,14-3 359 0,20 3 514 15</inkml:trace>
  <inkml:trace contextRef="#ctx0" brushRef="#br0" timeOffset="51385.48">22486 15683 401 0,'19'0'752'0,"8"0"150"0,-8 0 106 0,8 0 21 15,-15 0-81-15,8-3-153 0,-14 3-98 0,1 0-42 16,-1 0-15-16,-6-4-276 0,0 1-364 0,-6 3 0 15,-13 0 0-15,-14 0 0 0,-13 3 0 0,-6 4 0 16,-7-3 0-16,-6 4 0 0,0 3 0 16,6-4 0-16,7 4 0 0,7 0 0 0,6 4 0 15,7-4 0-15,5 3 0 0,14 1 0 0,6-1 0 16,7 2 0-16,20-2 0 0,13 4 0 0,12 1 0 16,14-4 0-16,19 3 0 0,7-3 0 0,13-1 0 15,-1 2 0-15,1 1 0 0,-1-5 0 0,-4 2 0 16,-16-3 0-16,-6 4 0 0,-5-4 0 0,-14 0 0 15,-12 4 0-15,-8-8 0 0,-7 4 0 0,-5-4 0 16,-13 0 0-16,0 1 0 0,-14-1 0 0,-6 0 0 16,-13 0 0-16,-7-3 0 0,-13 0 0 0,1 3 0 15,-14-2 0-15,7-2 0 0,-13-3 0 0,6 4 0 16,0-4 0-16,1 0 0 0,-1-4 0 0,14 1 0 16,-1-5 0-16,1 0 0 0,-8-3 0 0,15 1 0 15,5-2-451-15,13-2-585 0,8-8-202 0,5 0-49 16,14 0 78-16,5-4 111 0,8 0 201 0,13 1 229 15</inkml:trace>
  <inkml:trace contextRef="#ctx0" brushRef="#br0" timeOffset="51637.53">23281 15644 162 0,'39'-4'827'0,"-6"1"240"0,-14 3 162 0,1-4 116 16,-1-4-8-16,1 8-269 0,-7-3-212 0,7-1-556 15,-8 4-300-15,8 0 0 0,-7 7 0 0,0-3 0 16,0 7 0-16,1 3 0 0,-8 1 0 0,6 7 0 15,2 4 0-15,-8 0 0 0,1 4 0 0,6-1 0 16,0 3 0-16,-7 5 0 0,8 3 0 0,-2-2 0 16,2-1 0-16,-1 2 0 0,6-2 0 0,0-4 0 15,1 0 0-15,0 1 0 0,-1-5 0 0,-5-4 0 16,5-4 0-16,-6 2 0 0,-6-8 0 0,12-4 0 16,-12-4 0-16,-1-3 0 0,0-4 0 0,-12 0 0 15,0-7-846-15,-1-4-473 0,-6-4-73 0,0-4 53 16,-7 5 147-16,0-5 222 0,8-2 253 0,-8 2 302 15</inkml:trace>
  <inkml:trace contextRef="#ctx0" brushRef="#br0" timeOffset="51797.41">23567 16070 224 0,'-18'-8'752'0,"4"1"204"0,-5-1 153 0,5 1 125 15,8 3-79-15,-6 0-199 0,12 1-167 0,0-1-123 16,6 1-316-16,13-1-350 0,7 1 0 0,6-1 0 16,1 4 0-16,19 0 0 0,1 0 0 0,6 0 0 15,-1 4 0-15,7-1 0 0,0 1 0 0,0-1 0 16,-6 1 0-16,0-1 0 0,-13 1 0 0,-1 0 0 15,-6-4 0-15,1 4-248 0,-14-4-795 0,6-4-237 16,-7 0-56-16,-5 0 70 0,-6-3 131 0,-1 0 209 16,-1 0 257-16</inkml:trace>
  <inkml:trace contextRef="#ctx0" brushRef="#br0" timeOffset="52018.5">24546 15926 521 0,'0'4'873'15,"-8"-4"172"-15,8 3 118 0,0 1 58 0,0 0-129 16,-6-1-194-16,0 5-121 0,6 3-176 0,0 0-601 15,0 1 0-15,-7 2 0 0,7 1 0 0,-6-1 0 16,6 1 0-16,0 3 0 0,0 0 0 16,0 1 0-16,6-2 0 0,1-2 0 0,-1 4 0 15,0-1 0-15,2-3 0 0,-2 0 0 0,0-1 0 16,7-3 0-16,-13-3 0 0,7 3 0 0,-7-4 0 16,6-2 0-16,-6-3 0 0,7-4 0 0,-7 2 0 15,-7-9 0-15,7 6 0 0,-6-8-823 0,12-4-295 16,-6-3-150-16,7-4 10 0,-1-1 108 0,-6-2 138 15,7 3 212-15,0 0 223 0</inkml:trace>
  <inkml:trace contextRef="#ctx0" brushRef="#br0" timeOffset="52143.33">24617 15867 150 0,'-6'-22'660'0,"-1"4"165"15,0 0 107-15,1-1 55 0,6 2-114 0,0 2-170 16,0 0-216-16,0 3-146 0,0 5-95 0,0 0-66 16,0 3-60-16,6 0-65 0,8 4-77 15,-2 4-76-15,2 0-88 0,5-1-168 0,7 1-190 16,-6 1-240-16,12-3-139 0,1 5-39 0,-1-2 29 15,7 6 134-15,1-4 177 0</inkml:trace>
  <inkml:trace contextRef="#ctx0" brushRef="#br0" timeOffset="52401.51">25432 15850 480 0,'6'2'779'0,"7"3"145"0,-13-3 116 0,-7 2 27 16,1-4-78-16,-7 4-172 0,-13 0-92 0,-6 0-46 15,-8 0-27-15,1 3-613 0,-6 1-39 16,-1-1 0-16,-13 3 0 0,7 5 0 0,0 0 0 0,0-1 0 15,6 5 0-15,7-5 0 0,13 1 0 0,7 4 0 16,-1-1 0-16,20 0 0 0,6 1 0 0,14-1 0 16,6 3 0-16,13-6 0 0,7 4 0 0,6-4 0 15,6-1 0-15,7-2 0 0,8-2 0 0,-2-3 0 16,0-3 0-16,2 0 0 0,-15 0 0 16,7-4 0-16,-6-4 0 0,-14-4 0 0,1 1 0 15,-13-7 0-15,-7-1 0 0,-7-4-1092 0,7-3-351 16,-6 0-12-16,0-3 94 0,-7-1 176 0,6 0 282 15,-6-3 331-15</inkml:trace>
  <inkml:trace contextRef="#ctx0" brushRef="#br0" timeOffset="52634.31">25894 15552 295 0,'-26'-15'839'0,"13"4"232"16,-7 4 171-16,0-1 135 0,8 5-88 0,6 3-236 15,-1 0-161-15,7 0-759 0,-7 8-133 0,1 2 0 16,-1 9 0-16,7-2 0 0,-6 6 0 0,6 3 0 15,6 3 0-15,1 0 0 0,-1 8 0 0,8 0 0 16,4-1 0-16,2 1 0 0,7 4 0 0,-1-4 0 16,6 2 0-16,-12 2 0 0,5-4 0 0,2-1 0 15,-1-3 0-15,0 0 0 0,-6-3 0 0,-1-5 0 16,-6 1 0-16,-6-8 0 0,5-3 0 16,-4-5 0-16,-2-5 0 0,0-2 0 0,-6-3 0 15,7-3-161-15,-1-4-934 0,7-8-180 0,0-4-61 16,1-3 85-16,5 0 142 0,0 1 207 0,8-2 226 15</inkml:trace>
  <inkml:trace contextRef="#ctx0" brushRef="#br0" timeOffset="52953.21">26636 15827 627 0,'27'-15'863'15,"-7"5"179"-15,-8-2 137 0,2 5-3 0,-8 3-120 16,-6 0-190-16,-13 4-128 0,-13 4-95 0,0 0-642 16,-7 3-1-16,-5 7 0 0,-8-2 0 0,0 3 0 15,-6 4 0-15,0-2 0 0,-7 2 0 0,0-1 0 16,1 1 0-16,6-1 0 0,0 0 0 15,6 1 0-15,7-5 0 0,6 5 0 0,13-5 0 16,-5-3 0-16,12 0 0 0,6-3 0 0,-6-1 0 0,13-3 0 16,7 3 0-16,-1-3 0 0,14-1 0 0,5 1 0 15,8-1 0-15,0 1 0 0,12 0 0 0,-6 0 0 16,7 3 0-16,0-4 0 0,0 1 0 16,6 3 0-16,-1 1 0 0,-4-5 0 0,-2 5 0 15,7 0 0-15,0-2 0 0,-6 3 0 0,0-3 0 16,-1 2 0-16,1-5 0 0,-1 5 0 0,1-4 0 15,-7 3 0-15,-7-4 0 0,1 4 0 0,-1-7 0 16,-5 4 0-16,-1-4 0 0,-14-4 0 0,-4-3 0 16,4 0-1303-16,1-4-275 0,7 0 38 0,6 1 151 15,13 1 228-15,20-1 370 0,13 3 370 0</inkml:trace>
  <inkml:trace contextRef="#ctx0" brushRef="#br0" timeOffset="53638.42">23764 16990 81 0,'-14'-7'723'16,"8"-3"227"-16,-13 2 184 0,5 1 147 0,1-5 10 16,6 10-185-16,-5-6-196 0,5 8-195 0,7-4-715 15,-6 4 0-15,6 4 0 0,0-4 0 0,6 3 0 16,7 2 0-16,0 1 0 0,0 2 0 15,7 7 0-15,-1-1 0 0,7 4 0 0,7 5 0 16,-7 2 0-16,13 8 0 0,-6 4 0 0,12 3 0 16,1 8 0-16,6-4 0 0,0 3 0 15,7-2 0-15,-7 2 0 0,7-3 0 0,-14-3 0 16,1-8 0-16,-7-1 0 0,-13-6 0 16,-13-4 0-16,-13-3 0 0,-13-8 0 15,-13-4-1286-15,0-10-270 0,-7-8 39 0,-5 0 147 16,-9-3 211-16,2-6 329 0,5-2 388 15</inkml:trace>
  <inkml:trace contextRef="#ctx0" brushRef="#br0" timeOffset="54088.52">23894 17350 39 0,'-13'-19'671'0,"6"9"196"15,7-5 144-15,0 4 127 0,13 3 7 16,7 1-175-16,-1 4-211 0,14-4-147 0,6 3-115 16,6 4-113-16,2-4-286 0,-2 4-98 15,13 4 0-15,-5 0 0 0,12 3 0 16,-6 3 0-16,6 2 0 0,6-1-340 15,-6-4-234-15,1-3-203 0,-1-4-192 0,6-4-152 16,-6-3 9-16,0 3 61 0,1-3 129 16,-8-1 196-16,-6-3 246 0,-6 1 366 0,-7-2 282 15,0 2 260-15,-6-1 241 0,-1 0 161 0,-6 0 98 16,-6-1-28-16,0 2-53 0,-1 3-87 16,-13-5-110-16,-6 8-67 0,-6 0-53 0,6 4-64 15,-6 4-75-15,-7-4-355 0,0 8-36 0,-7 0 0 16,-6 6 0-16,-6 4 0 0,-8 5 0 0,8 2 0 15,-1 0 0-15,13 5 0 0,8-1 0 16,12 0 0-16,6 0 0 0,14-2 0 16,12-1 0-16,7-4 0 0,14-5 0 0,-1-2 0 15,7-3 0-15,6-9 0 0,6 1 0 16,-6-8 0-16,0 1 0 0,1-9 0 16,-15 2 0-16,8-5 0 0,-13-4 0 0,-13 0 0 15,-1-2 0-15,-12-4 0 0,-7 2 0 16,-7 2 0-16,-12-2 0 0,-1 1 0 15,1 0 0-15,-14 0 0 0,0 0 0 0,1 8 0 16,-7 6 0-16,0 1 0 0,6 0 0 0,1 3 0 16,-1-4 0-16,0 5 0 0,8-2 0 0,-2 3-91 0,2 2-813 15,12 0-100-15,0-4-132 0,6 1-31 16,20-5 80-16,7 4 98 0,13 0 172 0,12-3 184 16</inkml:trace>
  <inkml:trace contextRef="#ctx0" brushRef="#br0" timeOffset="54570.91">26506 17156 363 0,'46'3'716'0,"6"-3"155"0,-6 0 120 15,-13 0 25-15,-1-3-65 0,-6-1-129 0,-19 1-132 16,-1 3-73-16,1-4-57 0,-7 4-53 16,-7-5-420-16,1 2-87 0,-1 3 0 0,-13 0 0 15,-6 3 0-15,1 2 0 0,-9 2 0 0,2 0 0 16,7 0 0-16,-9 8 0 0,2-3 0 0,6 2 0 16,0-3 0-16,6 3 0 0,0 2 0 15,20 2 0-15,0-4 0 0,0 5 0 0,20-1 0 16,0-4 0-16,6 2 0 0,0-1 0 15,6-5 0-15,8-3 0 0,-8 1 0 16,7-8 0-16,-6 0 0 0,-1-4 0 0,1 0 0 16,-1-3 0-16,-5-3 0 0,-8-5 0 15,1-1 0-15,-1-1 0 0,-5-2 0 0,-2 1 0 16,-5-4 0-16,-7-1 0 0,7 9 0 16,-7-1 0-16,0 7 0 0,0 2 0 0,6-2 0 15,1 8 0-15,-7 0 0 0,6 5 0 0,-6 2 0 16,6 7 0-16,8 5 0 0,-2 6 0 0,8 1 0 15,0 7 0-15,5 0 0 0,2 7 0 16,5 0 0-16,-12 1 0 0,6 0 0 0,-7-2 0 16,-5 2 0-16,-8 0 0 0,0-5 0 15,-12 1 0-15,-6-4 0 0,-8-4 0 16,-13-3 0-16,7-3 0 0,-19-6 0 16,5-3 0-16,-5-2 0 0,-1-4 0 0,1-5 0 15,-1-3 0-15,7-3 0 0,0-5 0 16,6 1 0-16,7-12 0 0,0 2 0 15,6-10 0-15,1 1 0 0,-1 1 0 0,14-8 0 16,6-4-1147-16,6-3-380 0,27-9 12 16,-1 10 111-16,21-1 204 0,-1-2 326 15,13 6 409-15</inkml:trace>
  <inkml:trace contextRef="#ctx0" brushRef="#br0" timeOffset="54922.09">27236 17273 535 0,'26'-3'821'0,"7"-5"148"0,-1 8 125 0,1-4 53 16,-1 4-88-16,8 0-193 0,5 0-106 15,1 0-63-15,6-3-454 0,7 3-243 0,-1 0 0 16,1 0 0-16,-7 0 0 0,1-4 0 16,-2 1 0-16,-5-4 0 0,-7-2 0 0,0-1 0 15,1-5 0-15,-8 1 0 0,1 2 0 0,-7-6 0 16,-7 7 0-16,1-7 0 0,-20 4 0 0,0-2 0 16,-7-2 0-16,-6 6 0 0,0-1 0 0,-7-3 0 15,1 5 0-15,-7 5 0 0,-6-3 0 0,5 3 0 16,1 2 0-16,-6 4 0 0,-1 0 0 0,1 4 0 15,-1-1 0-15,1 4 0 0,6 4 0 16,-1 4 0-16,7 3 0 0,2 1 0 0,10-1 0 16,2 8 0-16,12 3 0 0,2 1 0 0,10-1 0 15,9 1 0-15,5-1 0 0,7 0 0 16,7-4 0-16,6 2 0 0,7-2 0 16,6-2 0-16,0-6 0 0,0-2 0 0,0-1 0 15,0-5 0-15,1-6 0 0,-1-3 0 16,0-3 0-16,0-2 0 0,-6 1 0 15,0-6 0-15,-14-5-690 0,7-6-490 0,-6-2-94 16,-1-2 2-16,-12-2 121 0,-7 2 145 0,-6-8 217 16,-7-3 218-16</inkml:trace>
  <inkml:trace contextRef="#ctx0" brushRef="#br0" timeOffset="55154.84">29034 17120 261 0,'0'-26'588'0,"0"-3"186"16,0 2 127-16,0-2 15 0,0 0-26 0,0 3-46 16,0 1-129-16,0 2-62 0,0 5-16 0,8 3-8 15,4 4-246-15,-5 1-383 0,-7 10 0 0,7 0 0 16,-7 2 0-16,6 2 0 0,0-4 0 0,7 4 0 15,1 7 0-15,6 4 0 0,-2 3 0 0,2 5 0 16,-1 2 0-16,1 4 0 0,6 4 0 0,1 0 0 16,-1 4 0-16,-1 3 0 0,1 4 0 15,7 1 0-15,-7-2 0 0,0-2 0 0,0-1 0 16,0-2 0-16,-7-9 0 0,-5-4 0 16,-1-7 0-16,0-6 0 0,-6-2 0 15,-7-2 0-15,-7-1 0 0,-6-7-155 0,0-11-952 16,-7-3-181-16,1-5-47 0,-7-3 82 15,-7 4 135-15,1-5 216 0,-8 2 233 16</inkml:trace>
  <inkml:trace contextRef="#ctx0" brushRef="#br0" timeOffset="55284.5">29243 17306 148 0,'-19'-15'500'16,"5"9"226"-16,8-2 160 0,0 4 101 15,6-3-41-15,6-1-70 0,8 1-162 0,-2 4-144 16,8 3-118-16,-1 0-90 0,1 0-89 16,6 3-89-16,-7-3-74 0,7 0-63 15,7 0-76-15,-7 0-102 0,0 0-102 0,7 0-97 16,-13-3-155-16,12-4-186 0,1-5-174 15,-1-10-141-15,-12 1-25 0,-1-2 29 0,-5-3 120 16,5 0 181-16,-12 1 210 0</inkml:trace>
  <inkml:trace contextRef="#ctx0" brushRef="#br0" timeOffset="56172.89">29686 16858 442 0,'0'-21'739'0,"0"-1"127"0,0-4 126 0,0-1 18 0,0 2-91 16,7 7-156-16,-1 0-109 0,1 10-42 15,0 2-57-15,-7-3-71 0,0 1-329 0,0 8-155 16,0 5 0-16,0 7 0 0,6 5 0 0,-6 5 0 0,6 4 0 15,1 3 0-15,0 5 0 0,5-2 0 0,-5 2 0 16,13 2 0-16,-8 1 0 0,8 3 0 0,0 4 0 16,-1 0 0-16,7 0 0 0,0 0 0 15,7-3 0-15,-13-4 0 0,6-5 0 16,-1 2 0-16,1-9 0 0,-6-2 0 16,0-8 0-16,5-5 0 0,-5-3 0 0,7-3 0 15,-1-4 0-15,13-7 0 0,-7-5 0 16,7-2 0-16,1-1 0 0,5-4 0 15,-5-2 0-15,-2-2 0 0,-5-2 0 0,-7 4 0 16,0-2 0-16,1 8 0 0,-15 5 0 0,8-2 0 16,-14 5 0-16,1-1 0 0,-1 5 0 0,0 3 0 15,8 0 0-15,-8 3 0 0,8 5 0 0,-2 4 0 16,8 2 0-16,-7 1 0 0,13 2 0 0,-6-1 0 16,5-2 0-16,1 1 0 0,7-1 0 15,7-3 0-15,-8 1 0 0,1-9 0 0,5 1 0 16,1-8 0-16,1 1 0 0,5-5 0 15,-6 4 0-15,7-3 0 0,-7-3 0 16,-7-5 0-16,1-7 0 0,-7 0 0 0,0-4 0 16,-13 4 0-16,7-4 0 0,-14 0 0 15,1 4 0-15,-14-3 0 0,1 3 0 0,-7-1 0 0,0 5 0 16,0 0 0-16,-7 0 0 0,1 7 0 0,-7-4 0 16,6 7 0-16,0-2 0 0,-5 6 0 0,5 1 0 15,0 3 0-15,-6 3 0 0,1 1 0 0,-1 4 0 16,6-2 0-16,0 5 0 0,1 1 0 0,-1 2 0 15,7 1 0-15,0-1 0 0,6 4 0 16,7-3 0-16,0 3 0 0,13-3 0 0,1 4 0 16,12-5 0-16,-7 5 0 0,13-1 0 0,2 0 0 15,-2 1 0-15,7-8 0 0,0 0 0 16,0 0 0-16,7-7 0 0,6-4 0 0,0 0 0 16,0-4 0-16,1-3 0 0,-8-1 0 0,1-4 0 15,-14-2 0-15,1-1 0 0,-1 1-107 0,1-4-72 16,-1-1 49-16,-6-2 45 0,-13 1 41 0,1 7 33 15,-2-6 36-15,-4 5 38 0,-2-1 44 0,6 4 48 16,-5-1 50-16,0 5-204 0,-1-3-1 16,1 2 0-16,-1 4 0 0,-6 1 0 0,6-1 0 15,8 8 0-15,-8-1 0 0,8 5 0 0,-2 3 0 16,1-1 0-16,1 5 0 0,6 3 0 0,-8 1 0 16,1 0 0-16,0-1 0 0,6 0 0 0,-5 0 0 15,-2-3 0-15,2 0 0 0,5-4 0 0,-12-1 0 16,6-2 0-16,-7-1 0 0,0-2 0 0,-6-5 0 15,8 0 0-15,-8 0 0 0,-8-5 0 0,8-2 0 16,-6-1 0-16,0 1 0 0,0-7 0 0,-1-1 0 16,0 0 0-16,1-3 0 0,-7 0 0 0,13-4 0 15,-6-1 0-15,6 5 0 0,0-4 0 0,6 1 0 16,-6-2 0-16,13 5 0 0,-7-1 0 0,8 1 0 16,-8 0 0-16,14 3 0 0,-8 5 0 0,2-2 0 15,5 1 0-15,-6 4 0 0,6 3 0 0,1 1 0 16,6-1 0-16,7-3 0 0,-7 7 0 0,0 0 0 15,-7-5-270-15,7 5-1187 0,7-6-69 0,6-2 61 16,-7 0 167-16,2 8 222 0,-2-3 341 16</inkml:trace>
  <inkml:trace contextRef="#ctx0" brushRef="#br0" timeOffset="56323.88">32729 16847 151 0,'0'15'704'0,"6"0"185"0,2-4 146 15,-2-1 105-15,0-2-53 0,7 3-153 0,-6-4-141 16,0 5-100-16,5-4-84 0,-5-6-453 0,0 2-156 15,-1 0 0-15,0 0 0 0,1-4 0 0,-7 3 0 16,7-3 0-16,-1 4 0 0,7-4 0 0,-13 0 0 16,-6 0 0-16,-7 0-353 0,-1-4-952 0,8-3-149 15,0-3-14-15,6-5 111 0,6 3 212 0,14-3 406 16</inkml:trace>
  <inkml:trace contextRef="#ctx0" brushRef="#br0" timeOffset="172032.93">15214 1714 653 0,'6'3'913'0,"-6"-3"124"15,0 0 67-15,8 0 28 0,-2 4-318 0,-6 0-223 16,13 2-130-16,-7 6-53 0,14 3 7 0,6 7 28 15,0 4-223-15,7 3-220 0,-1 3 0 0,1 6 0 16,6 2 0-16,-7 0 0 0,-6 1 0 0,7-1 0 16,-7 4 0-16,0-3 0 0,-6-1 0 0,-1 0 0 15,7 0 0-15,-12-6 0 0,12 3 0 0,-13-4 0 16,7-4 0-16,-2 0 0 0,-4 1 0 16,-1-5 0-16,0-3 0 0,-6 0 0 0,-1-3 0 15,6-4 0-15,-4-5 0 0,-8-2 0 0,6-1 0 16,0-3 0-16,1-1-118 0,6-3-895 0,0-7-252 15,0-4-70-15,6-3 54 0,-5-1 128 0,-1-4 186 16,-7 0 251-16</inkml:trace>
  <inkml:trace contextRef="#ctx0" brushRef="#br0" timeOffset="172339.66">16023 1860 326 0,'-14'-18'835'0,"21"-1"170"15,-7 5 123-15,7-1 100 0,-7 5-128 0,0 3-285 16,0-1-182-16,0 1-102 0,0 3-60 0,6 4-352 16,6 0-119-16,2 7 0 0,6 1 0 0,-1 6 0 15,1 5 0-15,-1-2 0 0,1 10 0 0,6 2 0 16,-6 5 0-16,5-2 0 0,1 5 0 0,-6 3 0 16,6-3 0-16,-7 3 0 0,7 0 0 0,-6 2 0 15,0-6 0-15,5 3 0 0,-5-2 0 0,0 1 0 16,-1-6 0-16,1 1 0 0,-6 1 0 0,4-5 0 15,2-4 0-15,-1-2 0 0,-5-2 0 0,-2-2 0 16,2 0 0-16,-1-9 0 0,-7 2 0 16,1-5 0-16,-7-4 0 0,0-3 0 0,0 0 0 15,-13-3-947-15,0-4-437 0,-13-5-52 0,0 2 69 16,-7-5 175-16,-13 0 250 0,1 1 289 16</inkml:trace>
  <inkml:trace contextRef="#ctx0" brushRef="#br0" timeOffset="172528.74">15508 2239 48 0,'-27'-4'675'0,"8"0"168"16,0 0 98-16,11 4 56 0,8-3-63 0,0 3-224 15,8 0-188-15,-2 0-92 0,7-4-36 0,6 4-5 16,1 4-13-16,13-4-52 0,6 0-68 0,7 3-70 16,12-3-59-16,-6 0-88 0,7 0-39 0,-1 4 0 15,1-4-7-15,0 4-166 0,0 3-124 0,-7-7-115 16,-7 4-181-16,7-4-202 0,-6-4-245 15,0 1-67-15,-8-5 37 0,-11 4 68 0,-1 1 164 16,-14-4 217-16</inkml:trace>
  <inkml:trace contextRef="#ctx0" brushRef="#br0" timeOffset="173073.75">16746 1923 112 0,'0'-8'711'0,"6"2"181"0,-6 2 125 16,7 0 92-16,-7 1-59 0,0-1-226 15,6 4-177-15,-6 4-98 0,6-1-52 0,8 1-30 16,-2 6-151-16,8 5-316 0,0 0 0 0,5 3 0 16,-5 4 0-16,6 0 0 0,7 5 0 0,-7 2 0 15,0-3 0-15,7 3 0 0,-1-4 0 0,-5 4 0 16,5 1 0-16,-6-5 0 0,1-2 0 0,-2-2 0 16,-5 1 0-16,0-6 0 0,-2-2 0 0,-4-3 0 15,-8 1 0-15,7-10 0 0,-6 2 0 16,0 0 0-16,-1-8 0 0,-6 0 0 0,0-6 0 15,0-1 0-15,-6-4 0 0,6-4 0 0,-7-3 0 16,0 5 0-16,1-6 0 0,-1-2 0 0,1 3 0 16,0 2 0-16,-2 3 0 0,2-2 0 0,0 5 0 15,0 3 0-15,6 4 0 0,0 0 0 0,6 7 0 0,0 0 0 16,8 3 0-16,-2 8 0 0,15 0 0 16,-8 3 0-16,14 5 0 0,-1-2 0 0,1 6 0 15,0 0 0-15,5 2 0 0,1-4 0 0,1 2 0 16,5-1 0-16,-6-4 0 0,1 1 0 0,-2-5 0 15,-5 1 0-15,-7-4 0 0,7-4 0 0,-13 0 0 16,-2-3 0-16,2-4 0 0,-7 0 0 0,1-7 0 16,-8-4 0-16,0-4 0 0,-6 0 0 0,-6-6 0 15,-7-1 0-15,-7-4 0 0,-6 1 0 0,0-5 0 16,-7 4 0-16,1-3 0 0,-7-1 0 0,7 1 0 16,-8-1 0-16,1 1 0 0,7 8 0 0,5-4 0 15,1 5 0-15,7 3 0 0,-1 1 0 0,8 6 0 16,-2 2 0-16,8 1 0 0,0 7 0 0,6 3 0 15,6-3 0-15,6 4 0 0,15 0 0 0,-7 0 0 16,6 3 0-16,-7 7 0 0,7 5-947 0,0-4-241 16,0 7-115-16,0 0 35 0,1-4 116 0,-1 3 160 15,6 5 221-15,1 3 285 0</inkml:trace>
  <inkml:trace contextRef="#ctx0" brushRef="#br0" timeOffset="173306.11">18700 2573 655 0,'13'22'853'0,"-13"-3"116"0,-13-5 96 0,-7 1 39 16,-12-1-175-16,-27-3-181 0,-18-4-94 0,-21 5-28 16,-19-2-38-16,-21-2-588 0,-18 3 0 15,-6-4 0-15,-8 5 0 0,-6-5 0 0,0 0 0 16,-6-4 0-16,12 5 0 0,8-4 0 0,12-4 0 16,19 3 0-16,13-3 0 0,14 4 0 0,26-4 0 15,7 0 0-15,18 0 0 0,14 0 0 16,13-4 0-16,14 4 0 0,5-3 0 0,20 3 0 15,13 3 0-15,13-3 0 0,13 7-694 0,20-7-309 16,6 5-177-16,13-5-60 0,1 2 77 16,5 2 113-16,14 0 190 0,-1 0 211 0</inkml:trace>
  <inkml:trace contextRef="#ctx0" brushRef="#br0" timeOffset="173483.81">17859 2852 92 0,'99'14'645'0,"-21"-7"155"0,-20 5 93 15,-5-5 68-15,-21 3-75 0,-12-2-119 0,-20 3-142 16,-20-3-50-16,-26 3 5 0,-13 0 15 0,-18-4-11 15,-8 4-396-15,-6 0-188 0,-13-3 0 0,-7 3 0 16,0-4 0-16,0 0 0 0,13 1 0 0,0-1 0 16,14-4 0-16,12 1 0 0,7-1 0 15,13-3 0-15,7 0 0 0,-8 0 0 0,14 0 0 16,7-3-82-16,-1-1-1197 0,14-3-161 0,5 0-19 16,1-4 102-16,1 4 185 0,4 0 295 0,2-1 412 15</inkml:trace>
  <inkml:trace contextRef="#ctx0" brushRef="#br0" timeOffset="174016.2">21730 2133 633 0,'-6'-7'936'0,"-1"-5"181"16,-6 1 153-16,7 4 94 0,6 0-204 15,0-2-230-15,0 9-162 0,0-3-755 0,0 3-13 16,6-3 0-16,7 6 0 0,0 9 0 0,6 2 0 15,8 4 0-15,-1 8 0 0,0 3 0 0,7 5 0 0,-1 6 0 16,1 0 0-16,-1 1 0 0,1 3 0 16,0 0 0-16,-8 0 0 0,8 0 0 0,0-4 0 15,-8 1 0-15,2-5 0 0,-1 0 0 0,-6-2 0 16,-8-2 0-16,-5-2 0 0,0-7 0 0,-1-2 0 16,7-6 0-16,-7-5 0 0,-12-1 0 15,-7-2 0-15,0-4-281 0,-13-6-888 0,7-4-182 16,-8-4-20-16,1-4 114 0,0-4 158 0,0 1 236 15,1-8 269-15</inkml:trace>
  <inkml:trace contextRef="#ctx0" brushRef="#br0" timeOffset="174324.09">21743 2250 294 0,'-26'-40'765'0,"1"2"146"0,-2 5 116 16,1 4 116-16,6 8-100 0,1-5-224 16,6 7-135-16,7-3-75 0,6 7-57 0,6 5-208 0,0-2-344 15,20 1 0-15,7 5 0 0,7-3 0 16,11 6 0-16,14 3 0 0,1 3 0 0,12 1 0 15,-6 4 0-15,12-1 0 0,1 8 0 0,0-1 0 16,0 1 0-16,-1 4 0 0,-6 3 0 0,-6-5 0 16,-6 6 0-16,-9 0 0 0,-4-6 0 0,-13 4 0 15,-8-1 0-15,-13-2 0 0,-5 0 0 0,-14 1 0 16,-14-4 0-16,-19 2 0 0,-5-1 0 0,-15-2 0 16,-12 1 0-16,0 0 0 0,-7 0 0 0,-6-5 0 15,7 1 0-15,-8 0 0 0,14 0 0 0,0-4 0 16,7-2 0-16,11 1 0 0,9-6 0 0,5 4 0 15,20-8 0-15,-6 1 0 0,12 0 0 0,7-6 0 16,0-1-330-16,19 3-604 0,21-8-122 0,-7 1-137 16,18-1 25-16,8-7 85 0,-1 3 134 0,15 0 183 15,-2 2 213-15</inkml:trace>
  <inkml:trace contextRef="#ctx0" brushRef="#br0" timeOffset="174691">23235 2036 238 0,'72'-17'747'0,"-13"3"151"0,-7-3 111 0,-13 3 95 16,-6 8-91-16,-14-3-212 0,1 2-159 0,-20 4-82 15,-7-1-42-15,-13 4-28 0,-6 4-319 0,-6-1-171 16,-7 8 0-16,-6 0 0 0,-1 3 0 0,1 5 0 16,-2 0 0-16,1 3 0 0,8 0 0 0,11 0 0 15,1 4 0-15,7-1 0 0,6 1 0 0,13 0 0 16,7-4 0-16,6 3 0 0,6-3 0 0,14 1 0 16,-1-5 0-16,1-4 0 0,6 1 0 0,1-3 0 15,-2-6 0-15,1-2 0 0,0-4 0 0,-6 0 0 16,0-4 0-16,-8-6 0 0,-5-1 0 15,0-4 0-15,-7 0 0 0,-7-3 0 0,-6-4 0 16,-6 0 0-16,-1 0 0 0,-6 0 0 0,6 3 0 16,-11 1 0-16,4-1 0 0,1 6 0 0,0-10 0 0,6 5 0 15,1 3 0-15,0 4 0 0,-1 3 0 0,7 5 0 16,0-1 0-16,7 8 0 0,-1-1 0 16,0 5 0-16,14 7 0 0,-7 0 0 0,7 2 0 15,6 3 0-15,0 1 0 0,-1 1 0 0,8 0 0 16,7 0 0-16,-8 0 0 0,7-3 0 0,0-2 0 15,1-1 0-15,5-2 0 0,-6-3 0 0,7 4 0 16,-7-8-163-16,0 1-612 0,0-4-104 0,6-12-94 16,-5 1-91-16,5-5 6 0,-6-2 57 0,1-1 138 15,-8-4 162-15,7 2 181 0</inkml:trace>
  <inkml:trace contextRef="#ctx0" brushRef="#br0" timeOffset="175125.78">24461 2114 224 0,'12'-25'566'0,"2"-1"173"0,-1-3 107 0,-13 2-15 15,-7 5-83-15,-6 0-101 0,6 8-139 0,-5-1-101 16,-14 4-31-16,-7 1 3 0,1 6 26 15,-7 0 13-15,-1 4-9 0,1 8-17 0,0 2-96 16,7 5-296-16,-2-1 0 0,9 8 0 0,5 1 0 16,14-1 0-16,0 0 0 0,6 3 0 0,6 1 0 15,6-4 0-15,8-1 0 0,-1 2 0 0,1-5 0 16,6 1 0-16,-6-4 0 0,7-1 0 0,-15-7 0 16,8 1 0-16,-7-1 0 0,-1-7 0 0,2 0 0 15,-2-4 0-15,8-7 0 0,-13 4 0 0,6-7 0 16,-6-1 0-16,-7-4 0 0,6-2 0 0,-6-1 0 15,0-1 0-15,0 2 0 0,-6-5 0 0,6 7 0 16,0-3 0-16,0 7 0 0,0 1 0 0,0 3 0 16,6 3 0-16,-6 5 0 0,12 3 0 0,-4 0 0 15,4 11 0-15,8 0 0 0,-7 3 0 0,7 9 0 16,-1 2 0-16,7 9 0 0,-6-2 0 0,0 2 0 16,5 6 0-16,-12 0 0 0,7 4 0 0,-7 0 0 15,0 0 0-15,-6-4 0 0,-7 1 0 0,0-1 0 16,-7-3 0-16,0-3 0 0,-5-5 0 15,-8-3 0-15,7-5 0 0,-7 1 0 0,0-7 0 16,1-4 0-16,6 0 0 0,-13-4 0 0,13-3 0 16,-13-4 0-16,7-4 0 0,-1 0 0 0,6-6 0 15,-4-2 0-15,11-6 0 0,0-4 0 0,1-4 0 16,-1-3 0-16,7 0 0 0,-6-4-62 16,6-1-1002-16,6-6-244 0,7 3-56 0,7-3 65 15,6 4 142-15,7-2 213 0,5 6 259 0</inkml:trace>
  <inkml:trace contextRef="#ctx0" brushRef="#br0" timeOffset="175421.02">24929 2074 122 0,'33'-4'699'16,"-1"4"166"-16,-5 0 110 0,5 0 99 0,-6 0-35 15,1 0-175-15,-8 4-164 0,0-4-83 0,1 0-39 16,0-4-36-16,5 4-426 0,9-4-116 0,-9 1 0 16,-5-1 0-16,6 0 0 0,-6-3 0 0,5 0 0 15,-5 0 0-15,-7-1 0 0,-6-4 0 0,-1 5 0 16,1-3 0-16,-7-2 0 0,-7 1 0 15,1 5 0-15,-7-3 0 0,-6 2 0 0,-1 0 0 16,-6 4 0-16,-7-1 0 0,1 0 0 0,-7 4 0 16,-1 4 0-16,7 0 0 0,1 6 0 0,-7 1 0 15,7 0 0-15,-1 8 0 0,7-1 0 0,6 1 0 16,1 2 0-16,5 2 0 0,14-1 0 0,0 0 0 16,7-1 0-16,6-2 0 0,7-1 0 0,-1 1 0 15,14-1 0-15,6 0 0 0,0-3 0 0,0-5 0 16,7 2 0-16,-7-4 0 0,6-8 0 0,-5 3 0 15,-1-3 0-15,0-3-130 0,-13-2-1016 0,13-2-205 16,-7-3-39-16,8-2 87 0,-1-3 158 0,13 1 249 16,1-1 288-16</inkml:trace>
  <inkml:trace contextRef="#ctx0" brushRef="#br0" timeOffset="175775.37">26786 1666 420 0,'0'-10'913'0,"8"-5"207"0,-2 7 154 16,7 1 124-16,-13 3-165 0,7 0-275 0,-7 0-224 16,-7 8-593-16,0 0-141 0,-5 4 0 0,-2 3 0 15,1 4 0-15,0-1 0 0,0 8 0 0,1 0 0 16,4 0 0-16,2 0 0 0,12 0 0 0,2 0 0 16,11-1 0-16,7 2 0 0,0 2 0 0,6-2 0 15,14-4 0-15,0 2 0 0,6-3 0 0,-1 1 0 16,2-5 0-16,-1 6 0 0,-7-6 0 0,2 1 0 15,-9-5 0-15,-5 1 0 0,-7 0 0 0,-6 0 0 16,-1 1 0-16,-12 2 0 0,-7-3 0 0,-7 3 0 16,-12-3 0-16,-1 1 0 0,-12 1 0 0,-1-1 0 15,7-4 0-15,-13 3 0 0,7-4 0 0,-1 1 0 16,-1-1 0-16,2-4 0 0,-1-3 0 0,1 0 0 16,6-3 0-16,1-1 0 0,-8-3 0 0,0-1-247 15,14 1-675-15,-8-8-162 0,1-3-141 0,6 3 16 16,-5-2 93-16,5-6 145 0,0 5 200 15,8-1 249-15</inkml:trace>
  <inkml:trace contextRef="#ctx0" brushRef="#br0" timeOffset="175965.95">26761 1677 295 0,'13'-14'773'0,"7"-2"150"0,-1 10 103 16,0-2 112-16,1 5-101 0,-1-1-214 0,1 4-130 15,13 4-62-15,-1-4-33 0,7 3-344 0,13 1-254 16,1 0 0-16,6 2 0 0,-8-1 0 0,8 2 0 15,-1-3 0-15,-5-1 0 0,-1 1 0 0,0-1 0 16,-6 1 0-16,-8-4 0 0,1 4 0 0,1-4 0 16,-14 4 0-16,-7-1 0 0,-5-3 0 0,-2 4-636 15,2-4-258-15,-14 0-163 0,13-4-123 0,-7 1 32 16,0-1 80-16,2 0 154 0,10-3 190 0,2 3 238 16</inkml:trace>
  <inkml:trace contextRef="#ctx0" brushRef="#br0" timeOffset="176243.6">28090 1555 557 0,'13'-6'802'0,"6"-2"153"16,-5 5 51-16,-8 3 24 0,0 0-91 0,-6 3-163 16,-6 5-76-16,6 3-47 0,0 0 44 0,0-1-621 15,6 10-76-15,2-3 0 0,-2 6 0 0,7 2 0 16,0 4 0-16,6 1 0 0,1 3 0 0,6 0 0 16,0 4 0-16,0-1 0 0,7 1 0 0,0 4 0 15,5-1 0-15,-5 0 0 0,-1-3 0 0,1 3 0 16,-1-4 0-16,-5 1 0 0,5 1 0 0,-6-6 0 15,1 2 0-15,-1-5 0 0,-7 0 0 0,1 0 0 16,-1-3 0-16,0-4 0 0,1-3 0 0,-7-5 0 16,0 1 0-16,-6-5 0 0,5 2 0 15,-4-5 0-15,-8-3 0 0,0 3 0 0,6-3 0 16,-12-4 0-16,-2 0 0 0,-4-7 0 0,-1-1-181 16,-20-3-1479-16,7 1-36 0,-20-2 85 0,-6 1 237 15,-7 0 372-15,1 4 470 0</inkml:trace>
  <inkml:trace contextRef="#ctx0" brushRef="#br0" timeOffset="177110.09">17697 4063 543 0,'6'-21'822'0,"8"-2"131"0,-8-3 115 16,7 4 61-16,-13 4-126 0,0-4-183 0,-7 4-86 15,1 0-35-15,-7-2-279 0,-6 5-420 16,-8 1 0-16,8 3 0 0,-14 4 0 0,-6 0 0 16,-7 7 0-16,-5 3 0 0,-8 4 0 0,0 8 0 15,1 5 0-15,-7 1 0 0,12 8 0 0,1 0 0 16,7 5 0-16,12 3 0 0,7-1 0 15,12 4 0-15,8 0 0 0,12 1 0 0,8-5 0 16,12 5 0-16,7-4 0 0,19-4 0 0,-1 0 0 16,22-3 0-16,-2-5 0 0,8-3 0 15,5-3 0-15,1-5 0 0,-1-2 0 0,8-2 0 16,-15-6 0-16,2-1 0 0,-8-6 0 0,2-1 0 16,-15-6 0-16,1-2 0 0,-8-2 0 0,-11-5 0 15,-1-3 0-15,-13-3 0 0,-13-5 0 0,-7-3 0 16,-6 4 0-16,-13-1 0 0,1 1 0 15,-14-1 0-15,-7 5 0 0,-7-1 0 0,-5 0 0 16,-1 4 0-16,1 4 0 0,-1 0 0 0,1 3 0 16,-1 5 0-16,7-2 0 0,0 5 0 0,-1 0 0 15,1 3 0-15,-6 4 0 0,-1 4 0 0,1-1-262 16,5 1-873-16,8-2-195 0,13 3-25 16,-1-1 107-16,7 4 141 0,6 2 222 0,7-3 258 15</inkml:trace>
  <inkml:trace contextRef="#ctx0" brushRef="#br0" timeOffset="177357.36">17710 4122 249 0,'19'7'744'0,"1"1"159"0,-7-5 110 0,1 5 96 16,-2-5-89-16,-6 5-184 0,8-1-98 0,-1 0-49 15,7-3-17-15,-2 3-454 0,9 1-218 0,-1-1 0 16,0 3 0-16,0 5 0 0,1 0 0 16,-1 1 0-16,6 1 0 0,1 4 0 0,-1 2 0 15,7-1 0-15,-6 4 0 0,5-4 0 0,2 4 0 16,-1-4 0-16,0 3 0 0,1-3 0 0,-8 1 0 15,1-6 0-15,-7 3 0 0,-1-3 0 16,1-2 0-16,-12-4 0 0,5 1 0 0,-6-2 0 16,-6-6 0-16,-1 3 0 0,0-7 0 0,-6 4 0 15,8-4 0-15,-8-4 0 0,0 0 0 0,-14-3 0 16,8-3 0-16,-1-5-849 0,-6-4-626 0,0 5-28 16,0-5 87-16,0 4 193 0,-7 1 285 0,14-1 349 15</inkml:trace>
  <inkml:trace contextRef="#ctx0" brushRef="#br0" timeOffset="177911.93">19613 4078 465 0,'0'0'879'16,"-7"-4"145"-16,1-3 116 0,-8 3 113 0,2-3-182 15,-2 3-253-15,2-6-159 0,-1 2-86 16,6-3-264-16,-6-4-309 0,13 3 0 0,-6-2 0 15,12-1 0-15,0 4 0 0,8-3 0 0,5-1 0 16,7 1 0-16,7-2 0 0,-1 6 0 0,7-2 0 16,7 5 0-16,-1-1 0 0,1 6 0 0,7-2 0 15,-2 4 0-15,-5 0 0 0,-1 4 0 16,-5-2 0-16,-7 10 0 0,-1-1 0 0,-6 1 0 16,0 6 0-16,-13 0 0 0,-13 4 0 0,0 4 0 15,-13-1 0-15,-13 1 0 0,0 3 0 0,-13 0 0 16,-1 0 0-16,2 2 0 0,-8-6 0 15,7 1 0-15,0-1 0 0,0 1 0 0,13-8 0 16,0 5 0-16,6-5 0 0,7-3 0 0,0-1 0 16,13-3 0-16,13 0 0 0,6 0 0 0,7-4 0 15,14 1 0-15,5-1 0 0,1-3 0 0,13-4 0 16,-8 3 0-16,8-3 0 0,-6 0 0 16,-8 0 0-16,1 0 0 0,-1-3 0 0,-5 3 0 15,-1-4 0-15,-1 0 0 0,-18 1 0 0,-13 0 0 16,6-5-201-16,-7 1-1039 0,1-4-163 0,5 3-11 15,-4-3 113-15,4 1 173 0,-5-2 272 0,6 1 333 16</inkml:trace>
  <inkml:trace contextRef="#ctx0" brushRef="#br0" timeOffset="178121.66">20877 4195 334 0,'0'7'820'0,"6"0"164"0,-6 1 154 0,7-1 159 16,-7 4-77-16,0 0-211 0,-7 0-141 0,7 0-347 15,-6 5-521-15,0-1 0 0,6-1 0 16,-8 1 0-16,2 3 0 0,0-4 0 0,0 4 0 16,-2-3 0-16,8 4 0 0,-6-1 0 0,0 1 0 15,6-5 0-15,0 4 0 0,0-3 0 0,12 0 0 16,-4-5 0-16,-8 5 0 0,6-3 0 0,-12-5-1 16,-2-4-1052-16,8-3-250 0,-6-3-67 15,12-4 62-15,-6 0 141 0,8-1 203 0,4-7 264 16</inkml:trace>
  <inkml:trace contextRef="#ctx0" brushRef="#br0" timeOffset="178545.86">21451 3858 254 0,'6'-15'820'0,"0"3"187"0,-6 5 129 0,6 0 102 15,1 0-84-15,6-1-283 0,0 5-198 16,7-1-125-16,6 0-79 0,0 1-448 0,7 3-21 15,6 0 0-15,-7 0 0 0,7 0 0 0,7 3 0 16,-7 1 0-16,1 0 0 0,-2-1 0 0,-5 5 0 16,-7-1 0-16,0-3 0 0,-7 3 0 15,-5 4 0-15,-8-4 0 0,0 5 0 0,-6-2 0 16,0 2 0-16,-12-1 0 0,-2 0 0 0,2 3 0 16,-2-3 0-16,-5 4 0 0,6-4 0 0,0 3 0 15,-1-2 0-15,8 2 0 0,6-3 0 16,0 1 0-16,6 2 0 0,8-2 0 0,6 2 0 15,-1 1 0-15,7-1 0 0,6 1 0 0,1-1 0 16,-1 4 0-16,-5-2 0 0,-1 2 0 0,0 0 0 16,-7-3 0-16,1 3 0 0,-14 0 0 15,1-3 0-15,0 3 0 0,-7-6 0 0,-7 1 0 16,0-1 0-16,1-1 0 0,-7 1 0 0,0-2 0 16,0-2 0-16,-7-1 0 0,1-3 0 0,-1-1 0 15,7 1 0-15,-6-4 0 0,-1 0 0 0,1 0 0 16,-1-4 0-16,-6 1 0 0,6-1 0 0,-5-3-605 15,11-4-399-15,8-4-221 0,0 0-43 16,12 1 80-16,-6-5 111 0,6 4 193 0,8 1 224 16</inkml:trace>
  <inkml:trace contextRef="#ctx0" brushRef="#br0" timeOffset="178767.37">22454 4137 578 0,'19'6'837'0,"7"-1"134"0,0 1 136 16,-6 3 71-16,-7-2-123 0,7 3-178 0,-8 2-87 15,8-2-40-15,-7 1-702 0,-7 4-48 16,1 0 0-16,0 3 0 0,-1 1 0 0,-6 2 0 16,-6 2 0-16,-1-1 0 0,7 0 0 0,-7-1 0 15,1 2 0-15,6-1 0 0,-7 0 0 16,1-3 0-16,0 2 0 0,-1-3 0 0,7-3 0 16,0 0 0-16,0-1 0 0,0-2 0 0,-7-5 0 15,7-3 0-15,-6-1-83 0,-7-3-1030 0,6-3-217 16,1-8-50-16,6 3 71 0,0-4 148 15,6-2 239-15,1-1 284 0</inkml:trace>
  <inkml:trace contextRef="#ctx0" brushRef="#br0" timeOffset="179078.73">23326 3872 122 0,'27'-14'778'0,"-1"2"217"0,-6 1 156 0,-1 0 120 16,-6 4-8-16,0 3-272 0,0 1-205 0,6-1-136 15,1 0-466-15,0 8-184 0,-1 0 0 0,-5 3 0 16,4 4 0-16,-10 0 0 0,-2 8 0 16,0-5 0-16,1 5 0 0,-7-1 0 0,6 4 0 15,-6 0 0-15,7-4 0 0,0-2 0 0,-7 1 0 16,6 2 0-16,0-8 0 0,1 3 0 0,6-3 0 16,0 1 0-16,-6-5 0 0,6 0 0 15,6 0 0-15,0 1 0 0,8-8 0 0,5 3 0 16,1-3 0-16,-1 0 0 0,1 0 0 0,-7 0 0 15,6-3 0-15,-5-1 0 0,-8 0 0 0,8 0 0 16,-8-3 0-16,0 0 0 0,-12 4 0 16,-1-5 0-16,-6 1-139 0,0-4-952 0,0 0-223 15,0 0-49-15,0 0 82 0,-6-1 139 0,6-1 221 16,0 1 261-16</inkml:trace>
  <inkml:trace contextRef="#ctx0" brushRef="#br0" timeOffset="179361.81">24096 3850 68 0,'0'-7'696'0,"6"-1"187"15,0 4 128-15,1-3 134 0,-7 0 20 0,0 0-146 16,0-1-166-16,7 5-91 0,-7-1-173 0,6 0-589 16,1 1 0-16,-1 3 0 0,8 3 0 15,-14 5 0-15,6-5 0 0,0 8 0 0,0 4 0 16,2 0 0-16,-8 2 0 0,12 6 0 0,-5-1 0 16,-7 4 0-16,6 3 0 0,1-2 0 0,6 5 0 15,-7-3 0-15,8 1 0 0,-8 3 0 0,14-4 0 16,-7 4 0-16,-1-4 0 0,8 1 0 15,-6-1 0-15,5 1 0 0,1-5 0 0,-2 1 0 16,-4-4 0-16,6 0 0 0,-7-3 0 0,-7 3 0 16,0-8 0-16,1 1 0 0,0-4 0 0,-7 0 0 15,-7 0 0-15,0-4 0 0,1 1 0 16,-7-8-1059-16,7 0-363 0,-1 0-27 0,0-4 96 16,1 0 174-16,6 0 268 0,6 1 308 0</inkml:trace>
  <inkml:trace contextRef="#ctx0" brushRef="#br0" timeOffset="179539.44">24728 4400 134 0,'19'0'700'0,"7"5"178"15,-12-5 139-15,5 0 140 0,1 3-8 0,-8-3-154 16,2 0-146-16,-8 0-97 0,14 0-192 0,-7-3-560 16,-1 3 0-16,2-5 0 0,-2 5 0 0,-5-3 0 15,6 3 0-15,-6 0 0 0,-1 0 0 0,1 0 0 16,-14 0 0-16,-6 3 0 0,0-6-155 15,-12-1-1148-15,-8-3-158 0,0 4-18 0,-13-2 99 16,-12 2 211-16,-14-1 366 0,-6 1 377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E3BF6-1338-B4B8-7A66-ACFAB10E60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861FBA24-5A36-F3A8-6409-3728CC9646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263B0DAC-A83B-C67E-67A6-AE74E213B6BB}"/>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5" name="Footer Placeholder 4">
            <a:extLst>
              <a:ext uri="{FF2B5EF4-FFF2-40B4-BE49-F238E27FC236}">
                <a16:creationId xmlns:a16="http://schemas.microsoft.com/office/drawing/2014/main" id="{5AB0E0FA-9A86-3D94-7D6C-5D4DE30B46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3C05E-B86F-9B50-B90F-3EA7BF21D394}"/>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3064217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B9366-C377-1660-17B2-5574F3AE3A64}"/>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AFAF2B3C-EDD5-63B7-324F-A41547663C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AFEACF4B-68A0-7AFB-2C11-CB5F3A8B7E6E}"/>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5" name="Footer Placeholder 4">
            <a:extLst>
              <a:ext uri="{FF2B5EF4-FFF2-40B4-BE49-F238E27FC236}">
                <a16:creationId xmlns:a16="http://schemas.microsoft.com/office/drawing/2014/main" id="{BEA79C23-7E41-7CDC-20F4-6C9E28F62F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6DE49B-A1A4-3490-3265-C1A840FEDE0A}"/>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3252053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AA0B5-A983-201C-929C-AEF4651FEE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E0ECE9FE-33DF-3069-60B9-A5C7E06313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12097022-07D2-4755-C527-6378EB813D5F}"/>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5" name="Footer Placeholder 4">
            <a:extLst>
              <a:ext uri="{FF2B5EF4-FFF2-40B4-BE49-F238E27FC236}">
                <a16:creationId xmlns:a16="http://schemas.microsoft.com/office/drawing/2014/main" id="{6F8F36B7-669C-45C2-3EEF-483C050C45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A9E95A-09E2-32B4-269C-F7BDD5017D81}"/>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1965538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EA11E-8D29-8B59-53CC-84518F481AAE}"/>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145308C7-F740-CC2D-B17D-6BF6D2F10A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D676B7CD-9C56-AA15-E80F-11E2921475DB}"/>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5" name="Footer Placeholder 4">
            <a:extLst>
              <a:ext uri="{FF2B5EF4-FFF2-40B4-BE49-F238E27FC236}">
                <a16:creationId xmlns:a16="http://schemas.microsoft.com/office/drawing/2014/main" id="{BFBFA2B5-A9A6-4014-BF4F-0CCA43075E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F0DF5D-B2FE-F327-7F08-65AEB2C03580}"/>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2690470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8647-D103-E2A0-68F7-A41F93C96C7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40410194-6D6C-AB72-30E4-10B47D7DD68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679627-D7D6-6A8B-CDFD-F05E1A49C77E}"/>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5" name="Footer Placeholder 4">
            <a:extLst>
              <a:ext uri="{FF2B5EF4-FFF2-40B4-BE49-F238E27FC236}">
                <a16:creationId xmlns:a16="http://schemas.microsoft.com/office/drawing/2014/main" id="{61A19358-E58F-AB34-DB41-0C88C24DFE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29C769-7923-89D7-89BD-27607EEC2B5C}"/>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1766199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8E703-7A31-66E3-4934-CCEC128D0942}"/>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59AA6A99-220A-F139-333C-6B56146F88B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530B9D34-A453-4DA3-4E9E-DD0ECCECBB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29C7BA50-CE7A-FB5D-DB4D-7C1DEB62A92C}"/>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6" name="Footer Placeholder 5">
            <a:extLst>
              <a:ext uri="{FF2B5EF4-FFF2-40B4-BE49-F238E27FC236}">
                <a16:creationId xmlns:a16="http://schemas.microsoft.com/office/drawing/2014/main" id="{5831DF34-A084-C2FC-9435-5CD2B7BF85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62F1F4-BFB0-BBFF-ED0E-3F60D5459B53}"/>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106764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1015E-C66B-FC6F-E8E9-081578CF7D50}"/>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3759E239-4E26-4AFA-54FF-F4118B0D8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B5251A-2527-3EEA-8B7B-86821DD0CF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002730A9-E934-CB37-C00D-231D9DA266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E8789B-5378-9F29-DD70-9E59ADC966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2C353A34-0C1C-7332-C995-DB7AAD8248E9}"/>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8" name="Footer Placeholder 7">
            <a:extLst>
              <a:ext uri="{FF2B5EF4-FFF2-40B4-BE49-F238E27FC236}">
                <a16:creationId xmlns:a16="http://schemas.microsoft.com/office/drawing/2014/main" id="{86D0BA6B-9E5D-1CB6-5738-B7714240B9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E3EA3-6B4B-5962-2B46-9416C9D84B8F}"/>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2510103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F1AC9-0EEE-77D5-62AC-A4999F3BD199}"/>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E0E8B133-9927-00BC-E289-F337549A6227}"/>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4" name="Footer Placeholder 3">
            <a:extLst>
              <a:ext uri="{FF2B5EF4-FFF2-40B4-BE49-F238E27FC236}">
                <a16:creationId xmlns:a16="http://schemas.microsoft.com/office/drawing/2014/main" id="{227048DC-E014-0123-6F6E-B66EDB16B99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F541D0-E219-0D76-D879-E9127BB5C321}"/>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387623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7EFF33-9F4C-37A0-6F7C-592A841EE8A2}"/>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3" name="Footer Placeholder 2">
            <a:extLst>
              <a:ext uri="{FF2B5EF4-FFF2-40B4-BE49-F238E27FC236}">
                <a16:creationId xmlns:a16="http://schemas.microsoft.com/office/drawing/2014/main" id="{F9BABBD4-1A88-6B4C-109F-541F0AFBE3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1DF978-4908-BBDC-669D-33576917A048}"/>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425521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FA06A-96D0-7B6A-6FC6-F7E36A528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A87CA5EC-1652-B3E9-DADF-A2BB4C064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140C6FCC-251E-A9A9-A9A2-C24576C6FF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5213A0-9972-E035-EACB-BA9111BB2D3D}"/>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6" name="Footer Placeholder 5">
            <a:extLst>
              <a:ext uri="{FF2B5EF4-FFF2-40B4-BE49-F238E27FC236}">
                <a16:creationId xmlns:a16="http://schemas.microsoft.com/office/drawing/2014/main" id="{C237171D-A7FF-CE0B-B8B8-7D95EB40CC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1F6425-963C-682C-30DC-46E28DDDEAD7}"/>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1537703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1C773-97D1-BE6C-52C2-48FD91C4E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61BB7EF0-7C2B-93DD-3C76-2D91680581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C9CD950C-4956-F5D5-4AB3-9E57766D2F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A5F5FB-7BBC-8D52-59E4-185BD71022EA}"/>
              </a:ext>
            </a:extLst>
          </p:cNvPr>
          <p:cNvSpPr>
            <a:spLocks noGrp="1"/>
          </p:cNvSpPr>
          <p:nvPr>
            <p:ph type="dt" sz="half" idx="10"/>
          </p:nvPr>
        </p:nvSpPr>
        <p:spPr/>
        <p:txBody>
          <a:bodyPr/>
          <a:lstStyle/>
          <a:p>
            <a:fld id="{7B0F8147-5F30-456E-BC92-35C7C2549E4B}" type="datetimeFigureOut">
              <a:rPr lang="en-US" smtClean="0"/>
              <a:t>4/10/23</a:t>
            </a:fld>
            <a:endParaRPr lang="en-US"/>
          </a:p>
        </p:txBody>
      </p:sp>
      <p:sp>
        <p:nvSpPr>
          <p:cNvPr id="6" name="Footer Placeholder 5">
            <a:extLst>
              <a:ext uri="{FF2B5EF4-FFF2-40B4-BE49-F238E27FC236}">
                <a16:creationId xmlns:a16="http://schemas.microsoft.com/office/drawing/2014/main" id="{76B72643-9D10-EE1A-C87F-C3A1E3F273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FECA3-586F-BA2E-39D1-DCE76C03CCD4}"/>
              </a:ext>
            </a:extLst>
          </p:cNvPr>
          <p:cNvSpPr>
            <a:spLocks noGrp="1"/>
          </p:cNvSpPr>
          <p:nvPr>
            <p:ph type="sldNum" sz="quarter" idx="12"/>
          </p:nvPr>
        </p:nvSpPr>
        <p:spPr/>
        <p:txBody>
          <a:bodyPr/>
          <a:lstStyle/>
          <a:p>
            <a:fld id="{7CAF37AF-FB01-4D31-9C4D-75F9136D60A3}" type="slidenum">
              <a:rPr lang="en-US" smtClean="0"/>
              <a:t>‹#›</a:t>
            </a:fld>
            <a:endParaRPr lang="en-US"/>
          </a:p>
        </p:txBody>
      </p:sp>
    </p:spTree>
    <p:extLst>
      <p:ext uri="{BB962C8B-B14F-4D97-AF65-F5344CB8AC3E}">
        <p14:creationId xmlns:p14="http://schemas.microsoft.com/office/powerpoint/2010/main" val="1433303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CEA3A7-F1D1-740E-736F-5821831D1C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262D630E-965A-65E3-F501-67D99E2ECF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30C3837F-F5EC-EB10-E1D8-166131B4DC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0F8147-5F30-456E-BC92-35C7C2549E4B}" type="datetimeFigureOut">
              <a:rPr lang="en-US" smtClean="0"/>
              <a:t>4/10/23</a:t>
            </a:fld>
            <a:endParaRPr lang="en-US"/>
          </a:p>
        </p:txBody>
      </p:sp>
      <p:sp>
        <p:nvSpPr>
          <p:cNvPr id="5" name="Footer Placeholder 4">
            <a:extLst>
              <a:ext uri="{FF2B5EF4-FFF2-40B4-BE49-F238E27FC236}">
                <a16:creationId xmlns:a16="http://schemas.microsoft.com/office/drawing/2014/main" id="{38894427-4920-D32A-A309-877156A48B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21C7E4-773C-4B29-81AE-D712F7C3B6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AF37AF-FB01-4D31-9C4D-75F9136D60A3}" type="slidenum">
              <a:rPr lang="en-US" smtClean="0"/>
              <a:t>‹#›</a:t>
            </a:fld>
            <a:endParaRPr lang="en-US"/>
          </a:p>
        </p:txBody>
      </p:sp>
    </p:spTree>
    <p:extLst>
      <p:ext uri="{BB962C8B-B14F-4D97-AF65-F5344CB8AC3E}">
        <p14:creationId xmlns:p14="http://schemas.microsoft.com/office/powerpoint/2010/main" val="11403793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customXml" Target="../ink/ink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customXml" Target="../ink/ink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4" name="Video 3" descr="A plane flying in the sky&#10;&#10;Description automatically generated with medium confidence">
            <a:extLst>
              <a:ext uri="{FF2B5EF4-FFF2-40B4-BE49-F238E27FC236}">
                <a16:creationId xmlns:a16="http://schemas.microsoft.com/office/drawing/2014/main" id="{94C30841-940D-474F-1D5F-5E106DFC2EF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r="1" b="285"/>
          <a:stretch/>
        </p:blipFill>
        <p:spPr>
          <a:xfrm>
            <a:off x="322537" y="1377696"/>
            <a:ext cx="11546926" cy="5012967"/>
          </a:xfrm>
          <a:prstGeom prst="rect">
            <a:avLst/>
          </a:prstGeom>
        </p:spPr>
      </p:pic>
      <p:sp>
        <p:nvSpPr>
          <p:cNvPr id="2" name="Title 1">
            <a:extLst>
              <a:ext uri="{FF2B5EF4-FFF2-40B4-BE49-F238E27FC236}">
                <a16:creationId xmlns:a16="http://schemas.microsoft.com/office/drawing/2014/main" id="{414D70C3-7BF9-48D0-BBEA-0FDA2DC08854}"/>
              </a:ext>
            </a:extLst>
          </p:cNvPr>
          <p:cNvSpPr>
            <a:spLocks noGrp="1"/>
          </p:cNvSpPr>
          <p:nvPr>
            <p:ph type="ctrTitle"/>
          </p:nvPr>
        </p:nvSpPr>
        <p:spPr>
          <a:xfrm>
            <a:off x="938784" y="2629838"/>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U2 M1 L3 Force Pairs</a:t>
            </a:r>
          </a:p>
        </p:txBody>
      </p:sp>
    </p:spTree>
    <p:extLst>
      <p:ext uri="{BB962C8B-B14F-4D97-AF65-F5344CB8AC3E}">
        <p14:creationId xmlns:p14="http://schemas.microsoft.com/office/powerpoint/2010/main" val="1854092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718A9-43C7-C2BA-EED1-B7A5B8E2A00D}"/>
              </a:ext>
            </a:extLst>
          </p:cNvPr>
          <p:cNvSpPr>
            <a:spLocks noGrp="1"/>
          </p:cNvSpPr>
          <p:nvPr>
            <p:ph type="title"/>
          </p:nvPr>
        </p:nvSpPr>
        <p:spPr/>
        <p:txBody>
          <a:bodyPr/>
          <a:lstStyle/>
          <a:p>
            <a:endParaRPr lang="en-US"/>
          </a:p>
        </p:txBody>
      </p:sp>
      <p:pic>
        <p:nvPicPr>
          <p:cNvPr id="4" name="Newton's Third Law of Motion _ Forces and Motion _ Physics _ Don't Memorise">
            <a:hlinkClick r:id="" action="ppaction://media"/>
            <a:extLst>
              <a:ext uri="{FF2B5EF4-FFF2-40B4-BE49-F238E27FC236}">
                <a16:creationId xmlns:a16="http://schemas.microsoft.com/office/drawing/2014/main" id="{8CE76DC0-ACDE-65FF-0A8B-A2ED0F37D71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68513" y="258763"/>
            <a:ext cx="8126412" cy="6094412"/>
          </a:xfrm>
        </p:spPr>
      </p:pic>
    </p:spTree>
    <p:extLst>
      <p:ext uri="{BB962C8B-B14F-4D97-AF65-F5344CB8AC3E}">
        <p14:creationId xmlns:p14="http://schemas.microsoft.com/office/powerpoint/2010/main" val="1810754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82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B595C-541C-433E-B51B-950504BB26D6}"/>
              </a:ext>
            </a:extLst>
          </p:cNvPr>
          <p:cNvSpPr>
            <a:spLocks noGrp="1"/>
          </p:cNvSpPr>
          <p:nvPr>
            <p:ph type="title"/>
          </p:nvPr>
        </p:nvSpPr>
        <p:spPr/>
        <p:txBody>
          <a:bodyPr/>
          <a:lstStyle/>
          <a:p>
            <a:r>
              <a:rPr lang="en-US" dirty="0"/>
              <a:t>Normal Force </a:t>
            </a:r>
          </a:p>
        </p:txBody>
      </p:sp>
      <p:sp>
        <p:nvSpPr>
          <p:cNvPr id="3" name="Content Placeholder 2">
            <a:extLst>
              <a:ext uri="{FF2B5EF4-FFF2-40B4-BE49-F238E27FC236}">
                <a16:creationId xmlns:a16="http://schemas.microsoft.com/office/drawing/2014/main" id="{435DB84C-F9E8-497A-B966-3AA71A1633B6}"/>
              </a:ext>
            </a:extLst>
          </p:cNvPr>
          <p:cNvSpPr>
            <a:spLocks noGrp="1"/>
          </p:cNvSpPr>
          <p:nvPr>
            <p:ph idx="1"/>
          </p:nvPr>
        </p:nvSpPr>
        <p:spPr/>
        <p:txBody>
          <a:bodyPr/>
          <a:lstStyle/>
          <a:p>
            <a:r>
              <a:rPr lang="en-US" dirty="0"/>
              <a:t>The force that pushes back is sometimes called the normal force.</a:t>
            </a:r>
          </a:p>
          <a:p>
            <a:r>
              <a:rPr lang="en-US" dirty="0"/>
              <a:t> The normal force pushes perpendicular to the object’s surface. Think about what happens when you push a wall. The wall has a normal force that pushes straight out from the wall. The force pair is balanced in this case. Now think of a tennis ball hitting a tennis racket. The racket applies a normal force that is perpendicular to the racket. A tennis player will turn her racket when she wants to turn the ball left or right. The racket then applies a normal force in the direction the player wants the ball to go. </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AC02616-0795-A7C1-1D2C-513910E588A9}"/>
                  </a:ext>
                </a:extLst>
              </p14:cNvPr>
              <p14:cNvContentPartPr/>
              <p14:nvPr/>
            </p14:nvContentPartPr>
            <p14:xfrm>
              <a:off x="4829760" y="400320"/>
              <a:ext cx="5360400" cy="2385360"/>
            </p14:xfrm>
          </p:contentPart>
        </mc:Choice>
        <mc:Fallback xmlns="">
          <p:pic>
            <p:nvPicPr>
              <p:cNvPr id="4" name="Ink 3">
                <a:extLst>
                  <a:ext uri="{FF2B5EF4-FFF2-40B4-BE49-F238E27FC236}">
                    <a16:creationId xmlns:a16="http://schemas.microsoft.com/office/drawing/2014/main" id="{6AC02616-0795-A7C1-1D2C-513910E588A9}"/>
                  </a:ext>
                </a:extLst>
              </p:cNvPr>
              <p:cNvPicPr/>
              <p:nvPr/>
            </p:nvPicPr>
            <p:blipFill>
              <a:blip r:embed="rId3"/>
              <a:stretch>
                <a:fillRect/>
              </a:stretch>
            </p:blipFill>
            <p:spPr>
              <a:xfrm>
                <a:off x="4820400" y="390960"/>
                <a:ext cx="5379120" cy="2404080"/>
              </a:xfrm>
              <a:prstGeom prst="rect">
                <a:avLst/>
              </a:prstGeom>
            </p:spPr>
          </p:pic>
        </mc:Fallback>
      </mc:AlternateContent>
    </p:spTree>
    <p:extLst>
      <p:ext uri="{BB962C8B-B14F-4D97-AF65-F5344CB8AC3E}">
        <p14:creationId xmlns:p14="http://schemas.microsoft.com/office/powerpoint/2010/main" val="3457864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8671A-7E82-118A-CADD-179BF28C30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A88C552-93C3-3904-7DC4-08EECA6D32B3}"/>
              </a:ext>
            </a:extLst>
          </p:cNvPr>
          <p:cNvSpPr>
            <a:spLocks noGrp="1"/>
          </p:cNvSpPr>
          <p:nvPr>
            <p:ph idx="1"/>
          </p:nvPr>
        </p:nvSpPr>
        <p:spPr/>
        <p:txBody>
          <a:bodyPr/>
          <a:lstStyle/>
          <a:p>
            <a:endParaRPr lang="en-US" dirty="0"/>
          </a:p>
        </p:txBody>
      </p:sp>
      <p:pic>
        <p:nvPicPr>
          <p:cNvPr id="1026" name="Picture 2" descr="Normal Force: Definition, Equation, and Example">
            <a:extLst>
              <a:ext uri="{FF2B5EF4-FFF2-40B4-BE49-F238E27FC236}">
                <a16:creationId xmlns:a16="http://schemas.microsoft.com/office/drawing/2014/main" id="{6C1FF498-E0DF-BE8B-85A0-C8A0BD5CF5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2037" y="310927"/>
            <a:ext cx="6859759" cy="6236145"/>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3C62667A-54BA-FBF9-2772-BAF19EA08143}"/>
                  </a:ext>
                </a:extLst>
              </p14:cNvPr>
              <p14:cNvContentPartPr/>
              <p14:nvPr/>
            </p14:nvContentPartPr>
            <p14:xfrm>
              <a:off x="2631960" y="1614600"/>
              <a:ext cx="8660520" cy="4818240"/>
            </p14:xfrm>
          </p:contentPart>
        </mc:Choice>
        <mc:Fallback xmlns="">
          <p:pic>
            <p:nvPicPr>
              <p:cNvPr id="4" name="Ink 3">
                <a:extLst>
                  <a:ext uri="{FF2B5EF4-FFF2-40B4-BE49-F238E27FC236}">
                    <a16:creationId xmlns:a16="http://schemas.microsoft.com/office/drawing/2014/main" id="{3C62667A-54BA-FBF9-2772-BAF19EA08143}"/>
                  </a:ext>
                </a:extLst>
              </p:cNvPr>
              <p:cNvPicPr/>
              <p:nvPr/>
            </p:nvPicPr>
            <p:blipFill>
              <a:blip r:embed="rId4"/>
              <a:stretch>
                <a:fillRect/>
              </a:stretch>
            </p:blipFill>
            <p:spPr>
              <a:xfrm>
                <a:off x="2622600" y="1605240"/>
                <a:ext cx="8679240" cy="4836960"/>
              </a:xfrm>
              <a:prstGeom prst="rect">
                <a:avLst/>
              </a:prstGeom>
            </p:spPr>
          </p:pic>
        </mc:Fallback>
      </mc:AlternateContent>
    </p:spTree>
    <p:extLst>
      <p:ext uri="{BB962C8B-B14F-4D97-AF65-F5344CB8AC3E}">
        <p14:creationId xmlns:p14="http://schemas.microsoft.com/office/powerpoint/2010/main" val="41953830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D259A-F386-4082-9AFC-8BEF9253B1F5}"/>
              </a:ext>
            </a:extLst>
          </p:cNvPr>
          <p:cNvSpPr>
            <a:spLocks noGrp="1"/>
          </p:cNvSpPr>
          <p:nvPr>
            <p:ph type="title"/>
          </p:nvPr>
        </p:nvSpPr>
        <p:spPr/>
        <p:txBody>
          <a:bodyPr/>
          <a:lstStyle/>
          <a:p>
            <a:r>
              <a:rPr lang="en-US" dirty="0"/>
              <a:t>What happens during a collision? </a:t>
            </a:r>
          </a:p>
        </p:txBody>
      </p:sp>
      <p:sp>
        <p:nvSpPr>
          <p:cNvPr id="3" name="Content Placeholder 2">
            <a:extLst>
              <a:ext uri="{FF2B5EF4-FFF2-40B4-BE49-F238E27FC236}">
                <a16:creationId xmlns:a16="http://schemas.microsoft.com/office/drawing/2014/main" id="{75E5E2A8-2FDE-4D8F-B3BE-C256A9E1F863}"/>
              </a:ext>
            </a:extLst>
          </p:cNvPr>
          <p:cNvSpPr>
            <a:spLocks noGrp="1"/>
          </p:cNvSpPr>
          <p:nvPr>
            <p:ph idx="1"/>
          </p:nvPr>
        </p:nvSpPr>
        <p:spPr/>
        <p:txBody>
          <a:bodyPr/>
          <a:lstStyle/>
          <a:p>
            <a:r>
              <a:rPr lang="en-US" dirty="0"/>
              <a:t>In a game of billiards, when the moving cue ball hits a ball that is not moving, the motion of both balls changes. When the cue ball hits the other ball, the cue ball’s velocity decreases and the other ball starts moving. Collision Forces When one object collides with another object, a force is applied to the second object. The second object accelerates in the direction of the force. However, because of Newton’s third law a force is also applied to the first object</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6ED2E937-0673-693D-A4A8-70EC5FAB0A69}"/>
                  </a:ext>
                </a:extLst>
              </p14:cNvPr>
              <p14:cNvContentPartPr/>
              <p14:nvPr/>
            </p14:nvContentPartPr>
            <p14:xfrm>
              <a:off x="1186920" y="4744800"/>
              <a:ext cx="10708920" cy="1932840"/>
            </p14:xfrm>
          </p:contentPart>
        </mc:Choice>
        <mc:Fallback xmlns="">
          <p:pic>
            <p:nvPicPr>
              <p:cNvPr id="4" name="Ink 3">
                <a:extLst>
                  <a:ext uri="{FF2B5EF4-FFF2-40B4-BE49-F238E27FC236}">
                    <a16:creationId xmlns:a16="http://schemas.microsoft.com/office/drawing/2014/main" id="{6ED2E937-0673-693D-A4A8-70EC5FAB0A69}"/>
                  </a:ext>
                </a:extLst>
              </p:cNvPr>
              <p:cNvPicPr/>
              <p:nvPr/>
            </p:nvPicPr>
            <p:blipFill>
              <a:blip r:embed="rId3"/>
              <a:stretch>
                <a:fillRect/>
              </a:stretch>
            </p:blipFill>
            <p:spPr>
              <a:xfrm>
                <a:off x="1177560" y="4735440"/>
                <a:ext cx="10727640" cy="1951560"/>
              </a:xfrm>
              <a:prstGeom prst="rect">
                <a:avLst/>
              </a:prstGeom>
            </p:spPr>
          </p:pic>
        </mc:Fallback>
      </mc:AlternateContent>
    </p:spTree>
    <p:extLst>
      <p:ext uri="{BB962C8B-B14F-4D97-AF65-F5344CB8AC3E}">
        <p14:creationId xmlns:p14="http://schemas.microsoft.com/office/powerpoint/2010/main" val="2578622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BD49A34-EE50-46C4-8BC6-1C298C7991F7}"/>
              </a:ext>
            </a:extLst>
          </p:cNvPr>
          <p:cNvPicPr>
            <a:picLocks noGrp="1" noChangeAspect="1"/>
          </p:cNvPicPr>
          <p:nvPr>
            <p:ph idx="1"/>
          </p:nvPr>
        </p:nvPicPr>
        <p:blipFill>
          <a:blip r:embed="rId2"/>
          <a:stretch>
            <a:fillRect/>
          </a:stretch>
        </p:blipFill>
        <p:spPr>
          <a:xfrm>
            <a:off x="2376900" y="398981"/>
            <a:ext cx="6541812" cy="5790272"/>
          </a:xfrm>
        </p:spPr>
      </p:pic>
    </p:spTree>
    <p:extLst>
      <p:ext uri="{BB962C8B-B14F-4D97-AF65-F5344CB8AC3E}">
        <p14:creationId xmlns:p14="http://schemas.microsoft.com/office/powerpoint/2010/main" val="1383062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B4C58-C56A-401C-8CC4-DD20CA3A2CCF}"/>
              </a:ext>
            </a:extLst>
          </p:cNvPr>
          <p:cNvSpPr>
            <a:spLocks noGrp="1"/>
          </p:cNvSpPr>
          <p:nvPr>
            <p:ph type="title"/>
          </p:nvPr>
        </p:nvSpPr>
        <p:spPr/>
        <p:txBody>
          <a:bodyPr/>
          <a:lstStyle/>
          <a:p>
            <a:r>
              <a:rPr lang="en-US" dirty="0"/>
              <a:t>Types of Collisions </a:t>
            </a:r>
          </a:p>
        </p:txBody>
      </p:sp>
      <p:sp>
        <p:nvSpPr>
          <p:cNvPr id="3" name="Content Placeholder 2">
            <a:extLst>
              <a:ext uri="{FF2B5EF4-FFF2-40B4-BE49-F238E27FC236}">
                <a16:creationId xmlns:a16="http://schemas.microsoft.com/office/drawing/2014/main" id="{31F293F0-F65E-48EA-A9D9-5CB7559644D2}"/>
              </a:ext>
            </a:extLst>
          </p:cNvPr>
          <p:cNvSpPr>
            <a:spLocks noGrp="1"/>
          </p:cNvSpPr>
          <p:nvPr>
            <p:ph idx="1"/>
          </p:nvPr>
        </p:nvSpPr>
        <p:spPr/>
        <p:txBody>
          <a:bodyPr/>
          <a:lstStyle/>
          <a:p>
            <a:r>
              <a:rPr lang="en-US" dirty="0"/>
              <a:t>When colliding objects bounce off each other, an elastic collision occurs, as shown in the figure. If objects collide and stick together, the collision is inelastic</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9C50614F-FDA3-9CE2-CD64-3CD0EBEFD124}"/>
                  </a:ext>
                </a:extLst>
              </p14:cNvPr>
              <p14:cNvContentPartPr/>
              <p14:nvPr/>
            </p14:nvContentPartPr>
            <p14:xfrm>
              <a:off x="422280" y="553680"/>
              <a:ext cx="11405160" cy="5877720"/>
            </p14:xfrm>
          </p:contentPart>
        </mc:Choice>
        <mc:Fallback xmlns="">
          <p:pic>
            <p:nvPicPr>
              <p:cNvPr id="4" name="Ink 3">
                <a:extLst>
                  <a:ext uri="{FF2B5EF4-FFF2-40B4-BE49-F238E27FC236}">
                    <a16:creationId xmlns:a16="http://schemas.microsoft.com/office/drawing/2014/main" id="{9C50614F-FDA3-9CE2-CD64-3CD0EBEFD124}"/>
                  </a:ext>
                </a:extLst>
              </p:cNvPr>
              <p:cNvPicPr/>
              <p:nvPr/>
            </p:nvPicPr>
            <p:blipFill>
              <a:blip r:embed="rId3"/>
              <a:stretch>
                <a:fillRect/>
              </a:stretch>
            </p:blipFill>
            <p:spPr>
              <a:xfrm>
                <a:off x="412920" y="544320"/>
                <a:ext cx="11423880" cy="5896440"/>
              </a:xfrm>
              <a:prstGeom prst="rect">
                <a:avLst/>
              </a:prstGeom>
            </p:spPr>
          </p:pic>
        </mc:Fallback>
      </mc:AlternateContent>
    </p:spTree>
    <p:extLst>
      <p:ext uri="{BB962C8B-B14F-4D97-AF65-F5344CB8AC3E}">
        <p14:creationId xmlns:p14="http://schemas.microsoft.com/office/powerpoint/2010/main" val="157751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97A-E37E-4A56-97F7-018763B64EC9}"/>
              </a:ext>
            </a:extLst>
          </p:cNvPr>
          <p:cNvSpPr>
            <a:spLocks noGrp="1"/>
          </p:cNvSpPr>
          <p:nvPr>
            <p:ph type="title"/>
          </p:nvPr>
        </p:nvSpPr>
        <p:spPr/>
        <p:txBody>
          <a:bodyPr/>
          <a:lstStyle/>
          <a:p>
            <a:r>
              <a:rPr lang="en-US" dirty="0"/>
              <a:t>What forces are present when you push an object? </a:t>
            </a:r>
          </a:p>
        </p:txBody>
      </p:sp>
      <p:sp>
        <p:nvSpPr>
          <p:cNvPr id="3" name="Content Placeholder 2">
            <a:extLst>
              <a:ext uri="{FF2B5EF4-FFF2-40B4-BE49-F238E27FC236}">
                <a16:creationId xmlns:a16="http://schemas.microsoft.com/office/drawing/2014/main" id="{2A86B9DB-A4CC-418A-9C10-C28AC6698653}"/>
              </a:ext>
            </a:extLst>
          </p:cNvPr>
          <p:cNvSpPr>
            <a:spLocks noGrp="1"/>
          </p:cNvSpPr>
          <p:nvPr>
            <p:ph idx="1"/>
          </p:nvPr>
        </p:nvSpPr>
        <p:spPr/>
        <p:txBody>
          <a:bodyPr>
            <a:normAutofit/>
          </a:bodyPr>
          <a:lstStyle/>
          <a:p>
            <a:r>
              <a:rPr lang="en-US" dirty="0"/>
              <a:t>If you are wearing skates and push against a wall, you will move away from the wall. What force causes you to move? </a:t>
            </a:r>
          </a:p>
        </p:txBody>
      </p:sp>
      <p:sp>
        <p:nvSpPr>
          <p:cNvPr id="4" name="AutoShape 2" descr="Picture Physics — Newton's laws">
            <a:extLst>
              <a:ext uri="{FF2B5EF4-FFF2-40B4-BE49-F238E27FC236}">
                <a16:creationId xmlns:a16="http://schemas.microsoft.com/office/drawing/2014/main" id="{D462CB48-6D31-4DFF-9167-4830FE596AA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Picture Physics — Newton's laws">
            <a:extLst>
              <a:ext uri="{FF2B5EF4-FFF2-40B4-BE49-F238E27FC236}">
                <a16:creationId xmlns:a16="http://schemas.microsoft.com/office/drawing/2014/main" id="{E9A82BB1-15C3-4879-9234-F68FF89F49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788" y="2656339"/>
            <a:ext cx="5751928" cy="383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774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6097A-E37E-4A56-97F7-018763B64EC9}"/>
              </a:ext>
            </a:extLst>
          </p:cNvPr>
          <p:cNvSpPr>
            <a:spLocks noGrp="1"/>
          </p:cNvSpPr>
          <p:nvPr>
            <p:ph type="title"/>
          </p:nvPr>
        </p:nvSpPr>
        <p:spPr/>
        <p:txBody>
          <a:bodyPr>
            <a:normAutofit fontScale="90000"/>
          </a:bodyPr>
          <a:lstStyle/>
          <a:p>
            <a:r>
              <a:rPr lang="en-US" dirty="0"/>
              <a:t> </a:t>
            </a:r>
            <a:br>
              <a:rPr lang="en-US" dirty="0"/>
            </a:br>
            <a:r>
              <a:rPr lang="en-US" dirty="0"/>
              <a:t>Opposing Forces </a:t>
            </a:r>
            <a:br>
              <a:rPr lang="en-US" dirty="0"/>
            </a:br>
            <a:endParaRPr lang="en-US" dirty="0"/>
          </a:p>
        </p:txBody>
      </p:sp>
      <p:sp>
        <p:nvSpPr>
          <p:cNvPr id="3" name="Content Placeholder 2">
            <a:extLst>
              <a:ext uri="{FF2B5EF4-FFF2-40B4-BE49-F238E27FC236}">
                <a16:creationId xmlns:a16="http://schemas.microsoft.com/office/drawing/2014/main" id="{2A86B9DB-A4CC-418A-9C10-C28AC6698653}"/>
              </a:ext>
            </a:extLst>
          </p:cNvPr>
          <p:cNvSpPr>
            <a:spLocks noGrp="1"/>
          </p:cNvSpPr>
          <p:nvPr>
            <p:ph idx="1"/>
          </p:nvPr>
        </p:nvSpPr>
        <p:spPr/>
        <p:txBody>
          <a:bodyPr>
            <a:normAutofit/>
          </a:bodyPr>
          <a:lstStyle/>
          <a:p>
            <a:r>
              <a:rPr lang="en-US" dirty="0"/>
              <a:t>You might think that the force of your muscles moves you away from the wall. Think about the direction of your push. Your push is against the wall in the opposite direction from your movement.</a:t>
            </a:r>
          </a:p>
          <a:p>
            <a:r>
              <a:rPr lang="en-US" dirty="0"/>
              <a:t> In fact, </a:t>
            </a:r>
            <a:r>
              <a:rPr lang="en-US" dirty="0">
                <a:highlight>
                  <a:srgbClr val="FFFF00"/>
                </a:highlight>
              </a:rPr>
              <a:t>when you push against the wall</a:t>
            </a:r>
            <a:r>
              <a:rPr lang="en-US" dirty="0"/>
              <a:t>, the </a:t>
            </a:r>
            <a:r>
              <a:rPr lang="en-US" dirty="0">
                <a:highlight>
                  <a:srgbClr val="00FF00"/>
                </a:highlight>
              </a:rPr>
              <a:t>wall pushes back in the opposite direction</a:t>
            </a:r>
            <a:r>
              <a:rPr lang="en-US" dirty="0"/>
              <a:t>. The push of the wall causes you to accelerate away from the wall. When an object applies a force on another object, the </a:t>
            </a:r>
            <a:r>
              <a:rPr lang="en-US" u="sng" dirty="0"/>
              <a:t>second object applies a force of the same strength on the first object, but the force is in the opposite direction</a:t>
            </a:r>
          </a:p>
        </p:txBody>
      </p:sp>
    </p:spTree>
    <p:extLst>
      <p:ext uri="{BB962C8B-B14F-4D97-AF65-F5344CB8AC3E}">
        <p14:creationId xmlns:p14="http://schemas.microsoft.com/office/powerpoint/2010/main" val="30709677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D414-F191-4C95-A3DB-982D344B35A2}"/>
              </a:ext>
            </a:extLst>
          </p:cNvPr>
          <p:cNvSpPr>
            <a:spLocks noGrp="1"/>
          </p:cNvSpPr>
          <p:nvPr>
            <p:ph type="title"/>
          </p:nvPr>
        </p:nvSpPr>
        <p:spPr/>
        <p:txBody>
          <a:bodyPr/>
          <a:lstStyle/>
          <a:p>
            <a:r>
              <a:rPr lang="en-US" dirty="0"/>
              <a:t>Newton’s third law</a:t>
            </a:r>
          </a:p>
        </p:txBody>
      </p:sp>
      <p:sp>
        <p:nvSpPr>
          <p:cNvPr id="3" name="Content Placeholder 2">
            <a:extLst>
              <a:ext uri="{FF2B5EF4-FFF2-40B4-BE49-F238E27FC236}">
                <a16:creationId xmlns:a16="http://schemas.microsoft.com/office/drawing/2014/main" id="{987FD7D8-D14B-40D3-988A-14006A5AA26F}"/>
              </a:ext>
            </a:extLst>
          </p:cNvPr>
          <p:cNvSpPr>
            <a:spLocks noGrp="1"/>
          </p:cNvSpPr>
          <p:nvPr>
            <p:ph idx="1"/>
          </p:nvPr>
        </p:nvSpPr>
        <p:spPr/>
        <p:txBody>
          <a:bodyPr>
            <a:normAutofit/>
          </a:bodyPr>
          <a:lstStyle/>
          <a:p>
            <a:r>
              <a:rPr lang="en-US" dirty="0"/>
              <a:t>Newton’s </a:t>
            </a:r>
            <a:r>
              <a:rPr lang="en-US" b="1" dirty="0"/>
              <a:t>first two laws of motion </a:t>
            </a:r>
            <a:r>
              <a:rPr lang="en-US" dirty="0"/>
              <a:t>describe the </a:t>
            </a:r>
            <a:r>
              <a:rPr lang="en-US" b="1" dirty="0"/>
              <a:t>effects of balanced and unbalanced forces on one object. </a:t>
            </a:r>
          </a:p>
          <a:p>
            <a:r>
              <a:rPr lang="en-US" dirty="0"/>
              <a:t>Newton’s </a:t>
            </a:r>
            <a:r>
              <a:rPr lang="en-US" b="1" dirty="0"/>
              <a:t>third law</a:t>
            </a:r>
            <a:r>
              <a:rPr lang="en-US" dirty="0"/>
              <a:t> relates </a:t>
            </a:r>
            <a:r>
              <a:rPr lang="en-US" b="1" dirty="0"/>
              <a:t>forces between two objects. </a:t>
            </a:r>
          </a:p>
          <a:p>
            <a:pPr marL="0" indent="0">
              <a:buNone/>
            </a:pPr>
            <a:endParaRPr lang="en-US" b="1" dirty="0"/>
          </a:p>
          <a:p>
            <a:r>
              <a:rPr lang="en-US" dirty="0">
                <a:solidFill>
                  <a:srgbClr val="FF0000"/>
                </a:solidFill>
              </a:rPr>
              <a:t>According to Newton’s third law of motion, when one object exerts a force on a second object, the second object exerts a force of the same size but in the opposite direction on the first object. </a:t>
            </a:r>
          </a:p>
        </p:txBody>
      </p:sp>
    </p:spTree>
    <p:extLst>
      <p:ext uri="{BB962C8B-B14F-4D97-AF65-F5344CB8AC3E}">
        <p14:creationId xmlns:p14="http://schemas.microsoft.com/office/powerpoint/2010/main" val="2296093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7998-8B1E-47BE-94FA-9BD4CC13150B}"/>
              </a:ext>
            </a:extLst>
          </p:cNvPr>
          <p:cNvSpPr>
            <a:spLocks noGrp="1"/>
          </p:cNvSpPr>
          <p:nvPr>
            <p:ph type="title"/>
          </p:nvPr>
        </p:nvSpPr>
        <p:spPr>
          <a:xfrm>
            <a:off x="596348" y="365125"/>
            <a:ext cx="11236966" cy="1755223"/>
          </a:xfrm>
        </p:spPr>
        <p:txBody>
          <a:bodyPr>
            <a:noAutofit/>
          </a:bodyPr>
          <a:lstStyle/>
          <a:p>
            <a:r>
              <a:rPr lang="en-US" sz="3200" dirty="0"/>
              <a:t>An example of forces described in Newton’s third law of motion is a gymnast pushing against the floor during a flip. When the gymnast applies force against the floor, the floor applies force back.</a:t>
            </a:r>
            <a:br>
              <a:rPr lang="en-US" sz="3200" dirty="0"/>
            </a:br>
            <a:endParaRPr lang="en-US" sz="3200" dirty="0"/>
          </a:p>
        </p:txBody>
      </p:sp>
      <p:pic>
        <p:nvPicPr>
          <p:cNvPr id="2050" name="Picture 2" descr="6 Ways to Do Gymnastic Moves at Home (Kids) - wikiHow">
            <a:extLst>
              <a:ext uri="{FF2B5EF4-FFF2-40B4-BE49-F238E27FC236}">
                <a16:creationId xmlns:a16="http://schemas.microsoft.com/office/drawing/2014/main" id="{1D1ACE83-B44A-4558-806A-262F9648F0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20" y="2248584"/>
            <a:ext cx="5381951" cy="40364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6BB858B-6B70-4DB4-9BC9-36ABDEE7C2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1363" y="2349928"/>
            <a:ext cx="5381951" cy="4036463"/>
          </a:xfrm>
          <a:prstGeom prst="rect">
            <a:avLst/>
          </a:prstGeom>
        </p:spPr>
      </p:pic>
    </p:spTree>
    <p:extLst>
      <p:ext uri="{BB962C8B-B14F-4D97-AF65-F5344CB8AC3E}">
        <p14:creationId xmlns:p14="http://schemas.microsoft.com/office/powerpoint/2010/main" val="327949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E77FA-83E4-44B1-9E1B-7AC7D862D64C}"/>
              </a:ext>
            </a:extLst>
          </p:cNvPr>
          <p:cNvSpPr>
            <a:spLocks noGrp="1"/>
          </p:cNvSpPr>
          <p:nvPr>
            <p:ph type="title"/>
          </p:nvPr>
        </p:nvSpPr>
        <p:spPr/>
        <p:txBody>
          <a:bodyPr/>
          <a:lstStyle/>
          <a:p>
            <a:r>
              <a:rPr lang="en-US" dirty="0"/>
              <a:t>Force Pairs </a:t>
            </a:r>
          </a:p>
        </p:txBody>
      </p:sp>
      <p:sp>
        <p:nvSpPr>
          <p:cNvPr id="3" name="Content Placeholder 2">
            <a:extLst>
              <a:ext uri="{FF2B5EF4-FFF2-40B4-BE49-F238E27FC236}">
                <a16:creationId xmlns:a16="http://schemas.microsoft.com/office/drawing/2014/main" id="{CAD33B20-A6D3-4111-8827-853703B48E87}"/>
              </a:ext>
            </a:extLst>
          </p:cNvPr>
          <p:cNvSpPr>
            <a:spLocks noGrp="1"/>
          </p:cNvSpPr>
          <p:nvPr>
            <p:ph idx="1"/>
          </p:nvPr>
        </p:nvSpPr>
        <p:spPr/>
        <p:txBody>
          <a:bodyPr/>
          <a:lstStyle/>
          <a:p>
            <a:r>
              <a:rPr lang="en-US" dirty="0"/>
              <a:t>The forces described by Newton’s third law depend on each other.</a:t>
            </a:r>
          </a:p>
          <a:p>
            <a:endParaRPr lang="en-US" dirty="0"/>
          </a:p>
          <a:p>
            <a:r>
              <a:rPr lang="en-US" dirty="0"/>
              <a:t> </a:t>
            </a:r>
            <a:r>
              <a:rPr lang="en-US" dirty="0">
                <a:highlight>
                  <a:srgbClr val="00FF00"/>
                </a:highlight>
              </a:rPr>
              <a:t>A force pair </a:t>
            </a:r>
            <a:r>
              <a:rPr lang="en-US" dirty="0"/>
              <a:t>is the </a:t>
            </a:r>
            <a:r>
              <a:rPr lang="en-US" u="sng" dirty="0"/>
              <a:t>forces two objects apply to each other. </a:t>
            </a:r>
            <a:r>
              <a:rPr lang="en-US" dirty="0"/>
              <a:t>You can add forces to calculate the net force. If the forces of a force pair always act in opposite directions and are always the same strength, </a:t>
            </a:r>
            <a:r>
              <a:rPr lang="en-US" u="sng" dirty="0"/>
              <a:t>why don’t they cancel each other? </a:t>
            </a:r>
          </a:p>
          <a:p>
            <a:r>
              <a:rPr lang="en-US" dirty="0"/>
              <a:t>The reason is that </a:t>
            </a:r>
            <a:r>
              <a:rPr lang="en-US" b="1" dirty="0">
                <a:solidFill>
                  <a:srgbClr val="FF0000"/>
                </a:solidFill>
              </a:rPr>
              <a:t>each force acts on a different object</a:t>
            </a:r>
            <a:r>
              <a:rPr lang="en-US" dirty="0"/>
              <a:t>. </a:t>
            </a:r>
          </a:p>
          <a:p>
            <a:r>
              <a:rPr lang="en-US" dirty="0"/>
              <a:t>Adding forces results in a net force of zero only if the forces act on the same object.</a:t>
            </a:r>
          </a:p>
        </p:txBody>
      </p:sp>
    </p:spTree>
    <p:extLst>
      <p:ext uri="{BB962C8B-B14F-4D97-AF65-F5344CB8AC3E}">
        <p14:creationId xmlns:p14="http://schemas.microsoft.com/office/powerpoint/2010/main" val="3683147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o action and reaction pairs of forces balance one another? | Socratic">
            <a:extLst>
              <a:ext uri="{FF2B5EF4-FFF2-40B4-BE49-F238E27FC236}">
                <a16:creationId xmlns:a16="http://schemas.microsoft.com/office/drawing/2014/main" id="{1A53CC23-0D99-4228-A31C-B812D2E538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4643" y="365125"/>
            <a:ext cx="3773028" cy="339094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ction and Reaction">
            <a:extLst>
              <a:ext uri="{FF2B5EF4-FFF2-40B4-BE49-F238E27FC236}">
                <a16:creationId xmlns:a16="http://schemas.microsoft.com/office/drawing/2014/main" id="{3404D5BC-1EF1-4E78-AD72-20ECE78530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4330" y="365125"/>
            <a:ext cx="4383476" cy="419260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ction and Reaction Forces: Law &amp; Examples - Video &amp; Lesson Transcript |  Study.com">
            <a:extLst>
              <a:ext uri="{FF2B5EF4-FFF2-40B4-BE49-F238E27FC236}">
                <a16:creationId xmlns:a16="http://schemas.microsoft.com/office/drawing/2014/main" id="{3CC4C2BD-5BED-4CAA-AAFE-8E6A70BEBFF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308"/>
          <a:stretch/>
        </p:blipFill>
        <p:spPr bwMode="auto">
          <a:xfrm>
            <a:off x="2591047" y="4206240"/>
            <a:ext cx="4453250" cy="2286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5413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2ECF2-C56B-D42A-4A78-EDD38632E841}"/>
              </a:ext>
            </a:extLst>
          </p:cNvPr>
          <p:cNvSpPr>
            <a:spLocks noGrp="1"/>
          </p:cNvSpPr>
          <p:nvPr>
            <p:ph type="title"/>
          </p:nvPr>
        </p:nvSpPr>
        <p:spPr/>
        <p:txBody>
          <a:bodyPr/>
          <a:lstStyle/>
          <a:p>
            <a:endParaRPr lang="en-US"/>
          </a:p>
        </p:txBody>
      </p:sp>
      <p:pic>
        <p:nvPicPr>
          <p:cNvPr id="1028" name="Picture 4" descr="The net force on an object is zero if the two forces acting on it in which  direction ? 1-opposite direction 2-same direction 3-sometimes opposite and  sometimes same direction 4-all of above |">
            <a:extLst>
              <a:ext uri="{FF2B5EF4-FFF2-40B4-BE49-F238E27FC236}">
                <a16:creationId xmlns:a16="http://schemas.microsoft.com/office/drawing/2014/main" id="{2AD229CC-9D2A-004D-E92E-20E965F8B28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467617" y="2167766"/>
            <a:ext cx="4038050" cy="16152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ction and Reaction">
            <a:extLst>
              <a:ext uri="{FF2B5EF4-FFF2-40B4-BE49-F238E27FC236}">
                <a16:creationId xmlns:a16="http://schemas.microsoft.com/office/drawing/2014/main" id="{EE60DEAC-B4FB-3985-DDA9-98F3C1B02D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 y="395287"/>
            <a:ext cx="6343650" cy="606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5468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ysics 111: Fundamental Physics I: The Physics of Swimming: Increasing  Efficiency in the Water Using Newton's Third Law of Motion">
            <a:extLst>
              <a:ext uri="{FF2B5EF4-FFF2-40B4-BE49-F238E27FC236}">
                <a16:creationId xmlns:a16="http://schemas.microsoft.com/office/drawing/2014/main" id="{12E465D7-846C-1658-4E06-0234965A05A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4484"/>
          <a:stretch/>
        </p:blipFill>
        <p:spPr bwMode="auto">
          <a:xfrm>
            <a:off x="878399" y="643467"/>
            <a:ext cx="4498635" cy="53212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3352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TotalTime>
  <Words>603</Words>
  <Application>Microsoft Macintosh PowerPoint</Application>
  <PresentationFormat>Widescreen</PresentationFormat>
  <Paragraphs>25</Paragraphs>
  <Slides>15</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Calibri Light</vt:lpstr>
      <vt:lpstr>Office Theme</vt:lpstr>
      <vt:lpstr>U2 M1 L3 Force Pairs</vt:lpstr>
      <vt:lpstr>What forces are present when you push an object? </vt:lpstr>
      <vt:lpstr>  Opposing Forces  </vt:lpstr>
      <vt:lpstr>Newton’s third law</vt:lpstr>
      <vt:lpstr>An example of forces described in Newton’s third law of motion is a gymnast pushing against the floor during a flip. When the gymnast applies force against the floor, the floor applies force back. </vt:lpstr>
      <vt:lpstr>Force Pairs </vt:lpstr>
      <vt:lpstr>PowerPoint Presentation</vt:lpstr>
      <vt:lpstr>PowerPoint Presentation</vt:lpstr>
      <vt:lpstr>PowerPoint Presentation</vt:lpstr>
      <vt:lpstr>PowerPoint Presentation</vt:lpstr>
      <vt:lpstr>Normal Force </vt:lpstr>
      <vt:lpstr>PowerPoint Presentation</vt:lpstr>
      <vt:lpstr>What happens during a collision? </vt:lpstr>
      <vt:lpstr>PowerPoint Presentation</vt:lpstr>
      <vt:lpstr>Types of Collisions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Force Pairs</dc:title>
  <dc:creator>Eman  Hamdan  Mohammad  Alzaghal</dc:creator>
  <cp:lastModifiedBy>Ahmed Yehia</cp:lastModifiedBy>
  <cp:revision>15</cp:revision>
  <dcterms:created xsi:type="dcterms:W3CDTF">2022-05-08T14:53:26Z</dcterms:created>
  <dcterms:modified xsi:type="dcterms:W3CDTF">2023-04-10T10:34:05Z</dcterms:modified>
</cp:coreProperties>
</file>